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/>
    <p:restoredTop sz="94680"/>
  </p:normalViewPr>
  <p:slideViewPr>
    <p:cSldViewPr snapToGrid="0">
      <p:cViewPr>
        <p:scale>
          <a:sx n="114" d="100"/>
          <a:sy n="114" d="100"/>
        </p:scale>
        <p:origin x="3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891E-A03E-094B-9192-E43F85932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7A8B-1F9A-8931-090E-0B8AD53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7" y="195943"/>
            <a:ext cx="10041629" cy="649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D35-49F0-46EF-F017-93BDE11E79D9}"/>
              </a:ext>
            </a:extLst>
          </p:cNvPr>
          <p:cNvSpPr txBox="1"/>
          <p:nvPr/>
        </p:nvSpPr>
        <p:spPr>
          <a:xfrm>
            <a:off x="5384816" y="1917313"/>
            <a:ext cx="4666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AU" altLang="zh-CN" dirty="0"/>
              <a:t>Assistant folder</a:t>
            </a:r>
            <a:r>
              <a:rPr lang="zh-CN" altLang="en-AU" dirty="0"/>
              <a:t>添加</a:t>
            </a:r>
            <a:r>
              <a:rPr lang="en-US" altLang="zh-CN" dirty="0"/>
              <a:t>Email Bot</a:t>
            </a:r>
            <a:r>
              <a:rPr lang="zh-CN" altLang="en-US" dirty="0"/>
              <a:t>，自动打开</a:t>
            </a:r>
            <a:r>
              <a:rPr lang="en-US" altLang="zh-CN" dirty="0"/>
              <a:t>Email Bot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STORM folder</a:t>
            </a:r>
            <a:r>
              <a:rPr lang="zh-CN" altLang="en-US" dirty="0"/>
              <a:t>添加</a:t>
            </a:r>
            <a:r>
              <a:rPr lang="en-US" altLang="zh-CN" dirty="0"/>
              <a:t>Wiki Article Writer</a:t>
            </a:r>
            <a:r>
              <a:rPr lang="zh-CN" altLang="en-US" dirty="0"/>
              <a:t>，</a:t>
            </a:r>
            <a:r>
              <a:rPr lang="en-US" altLang="zh-CN" dirty="0"/>
              <a:t>agent file</a:t>
            </a:r>
            <a:r>
              <a:rPr lang="zh-CN" altLang="en-US" dirty="0"/>
              <a:t>添加成功，但未自动打开新加的</a:t>
            </a:r>
            <a:r>
              <a:rPr lang="en-US" altLang="zh-CN" dirty="0"/>
              <a:t>Wiki</a:t>
            </a:r>
            <a:r>
              <a:rPr lang="zh-CN" altLang="en-US" dirty="0"/>
              <a:t> </a:t>
            </a:r>
            <a:r>
              <a:rPr lang="en-US" altLang="zh-CN" dirty="0"/>
              <a:t>Article Writer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F238BB-2F11-8CC4-9C2F-8557F221B4B1}"/>
              </a:ext>
            </a:extLst>
          </p:cNvPr>
          <p:cNvSpPr/>
          <p:nvPr/>
        </p:nvSpPr>
        <p:spPr>
          <a:xfrm>
            <a:off x="2982686" y="3969838"/>
            <a:ext cx="1622217" cy="591276"/>
          </a:xfrm>
          <a:custGeom>
            <a:avLst/>
            <a:gdLst>
              <a:gd name="connsiteX0" fmla="*/ 1317171 w 1622217"/>
              <a:gd name="connsiteY0" fmla="*/ 155848 h 591276"/>
              <a:gd name="connsiteX1" fmla="*/ 870857 w 1622217"/>
              <a:gd name="connsiteY1" fmla="*/ 144962 h 591276"/>
              <a:gd name="connsiteX2" fmla="*/ 620485 w 1622217"/>
              <a:gd name="connsiteY2" fmla="*/ 123191 h 591276"/>
              <a:gd name="connsiteX3" fmla="*/ 174171 w 1622217"/>
              <a:gd name="connsiteY3" fmla="*/ 134076 h 591276"/>
              <a:gd name="connsiteX4" fmla="*/ 130628 w 1622217"/>
              <a:gd name="connsiteY4" fmla="*/ 144962 h 591276"/>
              <a:gd name="connsiteX5" fmla="*/ 97971 w 1622217"/>
              <a:gd name="connsiteY5" fmla="*/ 155848 h 591276"/>
              <a:gd name="connsiteX6" fmla="*/ 43543 w 1622217"/>
              <a:gd name="connsiteY6" fmla="*/ 199391 h 591276"/>
              <a:gd name="connsiteX7" fmla="*/ 21771 w 1622217"/>
              <a:gd name="connsiteY7" fmla="*/ 232048 h 591276"/>
              <a:gd name="connsiteX8" fmla="*/ 0 w 1622217"/>
              <a:gd name="connsiteY8" fmla="*/ 308248 h 591276"/>
              <a:gd name="connsiteX9" fmla="*/ 10885 w 1622217"/>
              <a:gd name="connsiteY9" fmla="*/ 449762 h 591276"/>
              <a:gd name="connsiteX10" fmla="*/ 32657 w 1622217"/>
              <a:gd name="connsiteY10" fmla="*/ 482419 h 591276"/>
              <a:gd name="connsiteX11" fmla="*/ 97971 w 1622217"/>
              <a:gd name="connsiteY11" fmla="*/ 525962 h 591276"/>
              <a:gd name="connsiteX12" fmla="*/ 119743 w 1622217"/>
              <a:gd name="connsiteY12" fmla="*/ 547733 h 591276"/>
              <a:gd name="connsiteX13" fmla="*/ 163285 w 1622217"/>
              <a:gd name="connsiteY13" fmla="*/ 558619 h 591276"/>
              <a:gd name="connsiteX14" fmla="*/ 195943 w 1622217"/>
              <a:gd name="connsiteY14" fmla="*/ 569505 h 591276"/>
              <a:gd name="connsiteX15" fmla="*/ 293914 w 1622217"/>
              <a:gd name="connsiteY15" fmla="*/ 591276 h 591276"/>
              <a:gd name="connsiteX16" fmla="*/ 1197428 w 1622217"/>
              <a:gd name="connsiteY16" fmla="*/ 580391 h 591276"/>
              <a:gd name="connsiteX17" fmla="*/ 1393371 w 1622217"/>
              <a:gd name="connsiteY17" fmla="*/ 547733 h 591276"/>
              <a:gd name="connsiteX18" fmla="*/ 1491343 w 1622217"/>
              <a:gd name="connsiteY18" fmla="*/ 536848 h 591276"/>
              <a:gd name="connsiteX19" fmla="*/ 1524000 w 1622217"/>
              <a:gd name="connsiteY19" fmla="*/ 525962 h 591276"/>
              <a:gd name="connsiteX20" fmla="*/ 1611085 w 1622217"/>
              <a:gd name="connsiteY20" fmla="*/ 504191 h 591276"/>
              <a:gd name="connsiteX21" fmla="*/ 1621971 w 1622217"/>
              <a:gd name="connsiteY21" fmla="*/ 460648 h 591276"/>
              <a:gd name="connsiteX22" fmla="*/ 1578428 w 1622217"/>
              <a:gd name="connsiteY22" fmla="*/ 384448 h 591276"/>
              <a:gd name="connsiteX23" fmla="*/ 1534885 w 1622217"/>
              <a:gd name="connsiteY23" fmla="*/ 297362 h 591276"/>
              <a:gd name="connsiteX24" fmla="*/ 1502228 w 1622217"/>
              <a:gd name="connsiteY24" fmla="*/ 253819 h 591276"/>
              <a:gd name="connsiteX25" fmla="*/ 1436914 w 1622217"/>
              <a:gd name="connsiteY25" fmla="*/ 155848 h 591276"/>
              <a:gd name="connsiteX26" fmla="*/ 1371600 w 1622217"/>
              <a:gd name="connsiteY26" fmla="*/ 90533 h 591276"/>
              <a:gd name="connsiteX27" fmla="*/ 1338943 w 1622217"/>
              <a:gd name="connsiteY27" fmla="*/ 57876 h 591276"/>
              <a:gd name="connsiteX28" fmla="*/ 1306285 w 1622217"/>
              <a:gd name="connsiteY28" fmla="*/ 46991 h 591276"/>
              <a:gd name="connsiteX29" fmla="*/ 1273628 w 1622217"/>
              <a:gd name="connsiteY29" fmla="*/ 25219 h 591276"/>
              <a:gd name="connsiteX30" fmla="*/ 1055914 w 1622217"/>
              <a:gd name="connsiteY30" fmla="*/ 14333 h 591276"/>
              <a:gd name="connsiteX31" fmla="*/ 1034143 w 1622217"/>
              <a:gd name="connsiteY31" fmla="*/ 57876 h 59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2217" h="591276">
                <a:moveTo>
                  <a:pt x="1317171" y="155848"/>
                </a:moveTo>
                <a:lnTo>
                  <a:pt x="870857" y="144962"/>
                </a:lnTo>
                <a:cubicBezTo>
                  <a:pt x="805682" y="142548"/>
                  <a:pt x="689551" y="130097"/>
                  <a:pt x="620485" y="123191"/>
                </a:cubicBezTo>
                <a:cubicBezTo>
                  <a:pt x="471714" y="126819"/>
                  <a:pt x="322840" y="127469"/>
                  <a:pt x="174171" y="134076"/>
                </a:cubicBezTo>
                <a:cubicBezTo>
                  <a:pt x="159225" y="134740"/>
                  <a:pt x="145013" y="140852"/>
                  <a:pt x="130628" y="144962"/>
                </a:cubicBezTo>
                <a:cubicBezTo>
                  <a:pt x="119595" y="148114"/>
                  <a:pt x="108234" y="150716"/>
                  <a:pt x="97971" y="155848"/>
                </a:cubicBezTo>
                <a:cubicBezTo>
                  <a:pt x="79108" y="165280"/>
                  <a:pt x="57045" y="182514"/>
                  <a:pt x="43543" y="199391"/>
                </a:cubicBezTo>
                <a:cubicBezTo>
                  <a:pt x="35370" y="209607"/>
                  <a:pt x="27622" y="220346"/>
                  <a:pt x="21771" y="232048"/>
                </a:cubicBezTo>
                <a:cubicBezTo>
                  <a:pt x="13961" y="247668"/>
                  <a:pt x="3489" y="294292"/>
                  <a:pt x="0" y="308248"/>
                </a:cubicBezTo>
                <a:cubicBezTo>
                  <a:pt x="3628" y="355419"/>
                  <a:pt x="2166" y="403262"/>
                  <a:pt x="10885" y="449762"/>
                </a:cubicBezTo>
                <a:cubicBezTo>
                  <a:pt x="13296" y="462621"/>
                  <a:pt x="24484" y="472203"/>
                  <a:pt x="32657" y="482419"/>
                </a:cubicBezTo>
                <a:cubicBezTo>
                  <a:pt x="61183" y="518077"/>
                  <a:pt x="52709" y="495789"/>
                  <a:pt x="97971" y="525962"/>
                </a:cubicBezTo>
                <a:cubicBezTo>
                  <a:pt x="106511" y="531655"/>
                  <a:pt x="110563" y="543143"/>
                  <a:pt x="119743" y="547733"/>
                </a:cubicBezTo>
                <a:cubicBezTo>
                  <a:pt x="133124" y="554424"/>
                  <a:pt x="148900" y="554509"/>
                  <a:pt x="163285" y="558619"/>
                </a:cubicBezTo>
                <a:cubicBezTo>
                  <a:pt x="174318" y="561771"/>
                  <a:pt x="184910" y="566353"/>
                  <a:pt x="195943" y="569505"/>
                </a:cubicBezTo>
                <a:cubicBezTo>
                  <a:pt x="231823" y="579757"/>
                  <a:pt x="256490" y="583792"/>
                  <a:pt x="293914" y="591276"/>
                </a:cubicBezTo>
                <a:lnTo>
                  <a:pt x="1197428" y="580391"/>
                </a:lnTo>
                <a:cubicBezTo>
                  <a:pt x="1445981" y="575046"/>
                  <a:pt x="1180712" y="571360"/>
                  <a:pt x="1393371" y="547733"/>
                </a:cubicBezTo>
                <a:lnTo>
                  <a:pt x="1491343" y="536848"/>
                </a:lnTo>
                <a:cubicBezTo>
                  <a:pt x="1502229" y="533219"/>
                  <a:pt x="1512868" y="528745"/>
                  <a:pt x="1524000" y="525962"/>
                </a:cubicBezTo>
                <a:lnTo>
                  <a:pt x="1611085" y="504191"/>
                </a:lnTo>
                <a:cubicBezTo>
                  <a:pt x="1614714" y="489677"/>
                  <a:pt x="1623827" y="475494"/>
                  <a:pt x="1621971" y="460648"/>
                </a:cubicBezTo>
                <a:cubicBezTo>
                  <a:pt x="1619161" y="438167"/>
                  <a:pt x="1589197" y="404192"/>
                  <a:pt x="1578428" y="384448"/>
                </a:cubicBezTo>
                <a:cubicBezTo>
                  <a:pt x="1562887" y="355956"/>
                  <a:pt x="1554358" y="323326"/>
                  <a:pt x="1534885" y="297362"/>
                </a:cubicBezTo>
                <a:cubicBezTo>
                  <a:pt x="1523999" y="282848"/>
                  <a:pt x="1512292" y="268915"/>
                  <a:pt x="1502228" y="253819"/>
                </a:cubicBezTo>
                <a:cubicBezTo>
                  <a:pt x="1472463" y="209172"/>
                  <a:pt x="1471781" y="194590"/>
                  <a:pt x="1436914" y="155848"/>
                </a:cubicBezTo>
                <a:cubicBezTo>
                  <a:pt x="1416317" y="132962"/>
                  <a:pt x="1393371" y="112305"/>
                  <a:pt x="1371600" y="90533"/>
                </a:cubicBezTo>
                <a:cubicBezTo>
                  <a:pt x="1360714" y="79647"/>
                  <a:pt x="1353548" y="62744"/>
                  <a:pt x="1338943" y="57876"/>
                </a:cubicBezTo>
                <a:lnTo>
                  <a:pt x="1306285" y="46991"/>
                </a:lnTo>
                <a:cubicBezTo>
                  <a:pt x="1295399" y="39734"/>
                  <a:pt x="1285330" y="31070"/>
                  <a:pt x="1273628" y="25219"/>
                </a:cubicBezTo>
                <a:cubicBezTo>
                  <a:pt x="1187097" y="-18047"/>
                  <a:pt x="1186927" y="5599"/>
                  <a:pt x="1055914" y="14333"/>
                </a:cubicBezTo>
                <a:cubicBezTo>
                  <a:pt x="1029012" y="41237"/>
                  <a:pt x="1034143" y="25842"/>
                  <a:pt x="1034143" y="5787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A8F7-E166-E379-F0EF-34651C8AFF03}"/>
              </a:ext>
            </a:extLst>
          </p:cNvPr>
          <p:cNvSpPr txBox="1"/>
          <p:nvPr/>
        </p:nvSpPr>
        <p:spPr>
          <a:xfrm>
            <a:off x="4699016" y="4190979"/>
            <a:ext cx="46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</a:t>
            </a:r>
            <a:r>
              <a:rPr lang="zh-CN" altLang="en-US" dirty="0"/>
              <a:t>是</a:t>
            </a: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US" altLang="zh-CN" dirty="0"/>
              <a:t>/ for worker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85730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19886-BA13-BFA1-1B50-03FC086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5" y="75726"/>
            <a:ext cx="5175738" cy="3345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2973F-6BA9-4EDC-C476-3BE6BF5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499369"/>
            <a:ext cx="4996542" cy="322982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3F2578-82E1-856B-108A-1F6545863C53}"/>
              </a:ext>
            </a:extLst>
          </p:cNvPr>
          <p:cNvSpPr/>
          <p:nvPr/>
        </p:nvSpPr>
        <p:spPr>
          <a:xfrm>
            <a:off x="1208314" y="838200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856058-7C43-4782-00A8-88B7DEA1F28D}"/>
              </a:ext>
            </a:extLst>
          </p:cNvPr>
          <p:cNvSpPr/>
          <p:nvPr/>
        </p:nvSpPr>
        <p:spPr>
          <a:xfrm>
            <a:off x="1208314" y="3818881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74411-99BB-659C-A5F9-E2584C9515CC}"/>
              </a:ext>
            </a:extLst>
          </p:cNvPr>
          <p:cNvSpPr txBox="1"/>
          <p:nvPr/>
        </p:nvSpPr>
        <p:spPr>
          <a:xfrm>
            <a:off x="5580759" y="1301234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Agent/Worker/Flow Description</a:t>
            </a:r>
            <a:r>
              <a:rPr lang="zh-CN" altLang="en-AU" dirty="0"/>
              <a:t>内容</a:t>
            </a:r>
            <a:r>
              <a:rPr lang="zh-CN" altLang="en-US" dirty="0"/>
              <a:t>应该保持换行和空行信息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2716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3DCC9-A23F-23B2-722C-B61E2951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3" y="211015"/>
            <a:ext cx="10066042" cy="650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5AAF-21D8-1A6B-801C-8A88BD011E9A}"/>
              </a:ext>
            </a:extLst>
          </p:cNvPr>
          <p:cNvSpPr txBox="1"/>
          <p:nvPr/>
        </p:nvSpPr>
        <p:spPr>
          <a:xfrm>
            <a:off x="8897814" y="1617785"/>
            <a:ext cx="176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Name this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6752267-8428-3CDE-EEC6-CEFB1D064F6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8639908" y="1771674"/>
            <a:ext cx="257906" cy="2798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585209-8450-017E-A175-6F91F9BE72A4}"/>
              </a:ext>
            </a:extLst>
          </p:cNvPr>
          <p:cNvSpPr/>
          <p:nvPr/>
        </p:nvSpPr>
        <p:spPr>
          <a:xfrm>
            <a:off x="8088923" y="2203938"/>
            <a:ext cx="586154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09EAC-5478-BAD2-FDBA-CB43AD9F8697}"/>
              </a:ext>
            </a:extLst>
          </p:cNvPr>
          <p:cNvSpPr/>
          <p:nvPr/>
        </p:nvSpPr>
        <p:spPr>
          <a:xfrm>
            <a:off x="8182707" y="4935415"/>
            <a:ext cx="973016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5EF94-A493-A128-02B4-57F2A47D9210}"/>
              </a:ext>
            </a:extLst>
          </p:cNvPr>
          <p:cNvSpPr txBox="1"/>
          <p:nvPr/>
        </p:nvSpPr>
        <p:spPr>
          <a:xfrm>
            <a:off x="8669215" y="221861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去掉Input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9E6F-F616-A35A-8678-77A57363091F}"/>
              </a:ext>
            </a:extLst>
          </p:cNvPr>
          <p:cNvSpPr txBox="1"/>
          <p:nvPr/>
        </p:nvSpPr>
        <p:spPr>
          <a:xfrm>
            <a:off x="8115570" y="3295647"/>
            <a:ext cx="258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Provided by the user at runtime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3F87F3-14E7-AC48-9EA0-408757CB6E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H="1" flipV="1">
            <a:off x="8115569" y="3449535"/>
            <a:ext cx="67137" cy="1622369"/>
          </a:xfrm>
          <a:prstGeom prst="curvedConnector4">
            <a:avLst>
              <a:gd name="adj1" fmla="val -340498"/>
              <a:gd name="adj2" fmla="val 5474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FA7A71-35C4-3B22-4C2E-3155B4C06611}"/>
              </a:ext>
            </a:extLst>
          </p:cNvPr>
          <p:cNvSpPr txBox="1"/>
          <p:nvPr/>
        </p:nvSpPr>
        <p:spPr>
          <a:xfrm>
            <a:off x="5975524" y="4260720"/>
            <a:ext cx="21390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移到Guardrail下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改一下文字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Checkbox放到文字前方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8E529A-2397-1ABB-C4DC-F65A0589A5F6}"/>
              </a:ext>
            </a:extLst>
          </p:cNvPr>
          <p:cNvCxnSpPr/>
          <p:nvPr/>
        </p:nvCxnSpPr>
        <p:spPr>
          <a:xfrm>
            <a:off x="8182706" y="2340428"/>
            <a:ext cx="431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B26B52-90A2-B70B-7CE2-8F2747294EDD}"/>
              </a:ext>
            </a:extLst>
          </p:cNvPr>
          <p:cNvSpPr txBox="1"/>
          <p:nvPr/>
        </p:nvSpPr>
        <p:spPr>
          <a:xfrm>
            <a:off x="8654723" y="2884605"/>
            <a:ext cx="3677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不是</a:t>
            </a:r>
            <a:r>
              <a:rPr lang="en-US" altLang="zh-CN" sz="1000" dirty="0">
                <a:solidFill>
                  <a:srgbClr val="FF0000"/>
                </a:solidFill>
              </a:rPr>
              <a:t>free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altLang="zh-CN" sz="1000" dirty="0">
                <a:solidFill>
                  <a:srgbClr val="FF0000"/>
                </a:solidFill>
              </a:rPr>
              <a:t>text</a:t>
            </a:r>
            <a:r>
              <a:rPr lang="zh-CN" altLang="en-AU" sz="1000" dirty="0">
                <a:solidFill>
                  <a:srgbClr val="FF0000"/>
                </a:solidFill>
              </a:rPr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通过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添加</a:t>
            </a:r>
            <a:r>
              <a:rPr lang="en-US" altLang="zh-CN" sz="1000" dirty="0">
                <a:solidFill>
                  <a:srgbClr val="FF0000"/>
                </a:solidFill>
              </a:rPr>
              <a:t>workers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or context</a:t>
            </a:r>
            <a:r>
              <a:rPr lang="zh-CN" altLang="en-US" sz="1000" dirty="0">
                <a:solidFill>
                  <a:srgbClr val="FF0000"/>
                </a:solidFill>
              </a:rPr>
              <a:t>，不能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其他</a:t>
            </a:r>
            <a:r>
              <a:rPr lang="en-US" altLang="zh-CN" sz="1000" dirty="0">
                <a:solidFill>
                  <a:srgbClr val="FF0000"/>
                </a:solidFill>
              </a:rPr>
              <a:t>data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0D35CDD-6886-3114-5A57-823D3BEC905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8654723" y="3007715"/>
            <a:ext cx="114138" cy="249837"/>
          </a:xfrm>
          <a:prstGeom prst="curvedConnector4">
            <a:avLst>
              <a:gd name="adj1" fmla="val -200284"/>
              <a:gd name="adj2" fmla="val 746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B3E6FE-24CC-298F-EEE3-45439E619110}"/>
              </a:ext>
            </a:extLst>
          </p:cNvPr>
          <p:cNvSpPr/>
          <p:nvPr/>
        </p:nvSpPr>
        <p:spPr>
          <a:xfrm>
            <a:off x="10376034" y="3907857"/>
            <a:ext cx="885524" cy="45238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NON-PERSISTENT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AB007-F7BE-6DE5-1D64-478F0D7DCE04}"/>
              </a:ext>
            </a:extLst>
          </p:cNvPr>
          <p:cNvSpPr txBox="1"/>
          <p:nvPr/>
        </p:nvSpPr>
        <p:spPr>
          <a:xfrm>
            <a:off x="11138034" y="3404183"/>
            <a:ext cx="11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添加这个non</a:t>
            </a:r>
            <a:r>
              <a:rPr lang="en-AU" sz="1000" dirty="0">
                <a:solidFill>
                  <a:srgbClr val="FF0000"/>
                </a:solidFill>
              </a:rPr>
              <a:t>-persistent data</a:t>
            </a:r>
          </a:p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设为缺省选项</a:t>
            </a:r>
            <a:endParaRPr lang="en-AU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</a:t>
            </a:r>
            <a:r>
              <a:rPr lang="en-US" sz="1000" dirty="0" err="1">
                <a:solidFill>
                  <a:srgbClr val="FF0000"/>
                </a:solidFill>
              </a:rPr>
              <a:t>不需配置信息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1DB312F-B5F3-7BBB-3901-57F565BE7458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rot="10800000" flipV="1">
            <a:off x="10818796" y="3758125"/>
            <a:ext cx="319238" cy="14973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430562-41A6-667F-E28E-9565CE7CACF7}"/>
              </a:ext>
            </a:extLst>
          </p:cNvPr>
          <p:cNvSpPr txBox="1"/>
          <p:nvPr/>
        </p:nvSpPr>
        <p:spPr>
          <a:xfrm>
            <a:off x="9422499" y="4918016"/>
            <a:ext cx="2372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Add a file or folder path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F9DD7FB-5978-0863-E68E-F219538EDAE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54081" y="4754883"/>
            <a:ext cx="954448" cy="1631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E0BED-FCA0-2800-533E-32BA849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2562" cy="645931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56E66F7-21A3-AA11-1B39-90F350331B84}"/>
              </a:ext>
            </a:extLst>
          </p:cNvPr>
          <p:cNvSpPr/>
          <p:nvPr/>
        </p:nvSpPr>
        <p:spPr>
          <a:xfrm>
            <a:off x="10383252" y="4415589"/>
            <a:ext cx="312822" cy="421105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B87B-7C25-D430-3E95-9EBF456CE18E}"/>
              </a:ext>
            </a:extLst>
          </p:cNvPr>
          <p:cNvSpPr txBox="1"/>
          <p:nvPr/>
        </p:nvSpPr>
        <p:spPr>
          <a:xfrm>
            <a:off x="7166650" y="1192667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点击上传文件button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试了jpg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pdf都fail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7FF593-D160-9201-5E20-1BE859D4EEBB}"/>
              </a:ext>
            </a:extLst>
          </p:cNvPr>
          <p:cNvSpPr/>
          <p:nvPr/>
        </p:nvSpPr>
        <p:spPr>
          <a:xfrm>
            <a:off x="5152697" y="771562"/>
            <a:ext cx="1789524" cy="523220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17D-D8D0-E2EC-4600-82BC6299841C}"/>
              </a:ext>
            </a:extLst>
          </p:cNvPr>
          <p:cNvSpPr txBox="1"/>
          <p:nvPr/>
        </p:nvSpPr>
        <p:spPr>
          <a:xfrm>
            <a:off x="5021019" y="4682805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如果上传成功这里显示什么信息</a:t>
            </a:r>
            <a:r>
              <a:rPr lang="zh-CN" altLang="en-US" sz="1400" dirty="0">
                <a:solidFill>
                  <a:srgbClr val="FF0000"/>
                </a:solidFill>
              </a:rPr>
              <a:t>？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69A82B4-0E15-6FD3-84B6-44A1BA32D09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459875" y="4596063"/>
            <a:ext cx="1613314" cy="8674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973E-6AB0-6B75-6234-BDC2B2A1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1" y="279241"/>
            <a:ext cx="5151873" cy="333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A3D4B-E1F6-A212-D0D0-10DF486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1" y="3768398"/>
            <a:ext cx="5356617" cy="346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D6F32-1979-6E49-0BB3-866C8396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241"/>
            <a:ext cx="5710258" cy="369117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D344BF-9D1D-3ECB-2D19-9B899FFA1F14}"/>
              </a:ext>
            </a:extLst>
          </p:cNvPr>
          <p:cNvSpPr/>
          <p:nvPr/>
        </p:nvSpPr>
        <p:spPr>
          <a:xfrm>
            <a:off x="5243502" y="1636295"/>
            <a:ext cx="183049" cy="180473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534D79-2E32-2FF4-D690-82D4BEDDA6A1}"/>
              </a:ext>
            </a:extLst>
          </p:cNvPr>
          <p:cNvSpPr/>
          <p:nvPr/>
        </p:nvSpPr>
        <p:spPr>
          <a:xfrm>
            <a:off x="5164838" y="5139489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B382A0-28F7-E401-7246-2C9752DB3734}"/>
              </a:ext>
            </a:extLst>
          </p:cNvPr>
          <p:cNvSpPr/>
          <p:nvPr/>
        </p:nvSpPr>
        <p:spPr>
          <a:xfrm>
            <a:off x="11347733" y="1779925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22F80-5F98-B99E-06F6-A67D34591137}"/>
              </a:ext>
            </a:extLst>
          </p:cNvPr>
          <p:cNvSpPr txBox="1"/>
          <p:nvPr/>
        </p:nvSpPr>
        <p:spPr>
          <a:xfrm>
            <a:off x="6590744" y="4658741"/>
            <a:ext cx="4537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File path, Database URL, Vector store </a:t>
            </a:r>
            <a:r>
              <a:rPr lang="en-AU" sz="1400" dirty="0" err="1">
                <a:solidFill>
                  <a:srgbClr val="FF0000"/>
                </a:solidFill>
              </a:rPr>
              <a:t>URL不需要魔法棒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989E416-1A99-C747-346B-43BA87538D5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426554" y="1779928"/>
            <a:ext cx="1164191" cy="303270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82C861B-71AA-E6EB-3C03-6FC30547FDA6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0800000" flipV="1">
            <a:off x="5687380" y="4812629"/>
            <a:ext cx="903364" cy="44744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293CB8E-1AB9-9CF6-2BA8-3352CD99F15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V="1">
            <a:off x="11128525" y="1900509"/>
            <a:ext cx="741750" cy="2912121"/>
          </a:xfrm>
          <a:prstGeom prst="curvedConnector3">
            <a:avLst>
              <a:gd name="adj1" fmla="val 1309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10242E10-64B7-88BA-18F6-269FDCFFE421}"/>
              </a:ext>
            </a:extLst>
          </p:cNvPr>
          <p:cNvSpPr/>
          <p:nvPr/>
        </p:nvSpPr>
        <p:spPr>
          <a:xfrm>
            <a:off x="9994790" y="1765190"/>
            <a:ext cx="516834" cy="214685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B236F0-1608-9458-D2B1-BDF2E3952C89}"/>
              </a:ext>
            </a:extLst>
          </p:cNvPr>
          <p:cNvSpPr/>
          <p:nvPr/>
        </p:nvSpPr>
        <p:spPr>
          <a:xfrm>
            <a:off x="10026799" y="2065271"/>
            <a:ext cx="516834" cy="151422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C561-D022-B75B-17C6-EA633F2D9A43}"/>
              </a:ext>
            </a:extLst>
          </p:cNvPr>
          <p:cNvSpPr txBox="1"/>
          <p:nvPr/>
        </p:nvSpPr>
        <p:spPr>
          <a:xfrm>
            <a:off x="8008298" y="757602"/>
            <a:ext cx="20185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solidFill>
                  <a:srgbClr val="FF0000"/>
                </a:solidFill>
              </a:rPr>
              <a:t>提示信息不准确</a:t>
            </a:r>
            <a:r>
              <a:rPr lang="zh-CN" altLang="en-US" sz="1100" dirty="0">
                <a:solidFill>
                  <a:srgbClr val="FF0000"/>
                </a:solidFill>
              </a:rPr>
              <a:t>，应该</a:t>
            </a:r>
            <a:r>
              <a:rPr lang="zh-CN" altLang="en-AU" sz="1100" dirty="0">
                <a:solidFill>
                  <a:srgbClr val="FF0000"/>
                </a:solidFill>
              </a:rPr>
              <a:t>分别</a:t>
            </a:r>
            <a:r>
              <a:rPr lang="zh-CN" altLang="en-US" sz="1100" dirty="0">
                <a:solidFill>
                  <a:srgbClr val="FF0000"/>
                </a:solidFill>
              </a:rPr>
              <a:t>是</a:t>
            </a:r>
            <a:br>
              <a:rPr lang="en-AU" altLang="zh-CN" sz="1100" dirty="0">
                <a:solidFill>
                  <a:srgbClr val="FF0000"/>
                </a:solidFill>
              </a:rPr>
            </a:br>
            <a:r>
              <a:rPr lang="en-AU" altLang="zh-CN" sz="1100" dirty="0">
                <a:solidFill>
                  <a:srgbClr val="FF0000"/>
                </a:solidFill>
              </a:rPr>
              <a:t>Enter vector store URL</a:t>
            </a:r>
          </a:p>
          <a:p>
            <a:r>
              <a:rPr lang="en-AU" sz="1100" dirty="0">
                <a:solidFill>
                  <a:srgbClr val="FF0000"/>
                </a:solidFill>
              </a:rPr>
              <a:t>Enter vector store API key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5E12AA-0B64-13BE-8621-4EE610A38DA9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9567014" y="1484576"/>
            <a:ext cx="886677" cy="32894"/>
          </a:xfrm>
          <a:prstGeom prst="curvedConnector4">
            <a:avLst>
              <a:gd name="adj1" fmla="val 33078"/>
              <a:gd name="adj2" fmla="val 7949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63167D-BF32-AEBD-52E2-19DD4A5C31F2}"/>
              </a:ext>
            </a:extLst>
          </p:cNvPr>
          <p:cNvSpPr txBox="1"/>
          <p:nvPr/>
        </p:nvSpPr>
        <p:spPr>
          <a:xfrm>
            <a:off x="10722722" y="206429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Api</a:t>
            </a:r>
            <a:r>
              <a:rPr lang="zh-CN" altLang="en-US" sz="1100" dirty="0">
                <a:solidFill>
                  <a:srgbClr val="FF0000"/>
                </a:solidFill>
              </a:rPr>
              <a:t>应该全大写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7ABCCC-0A07-66EF-FA62-340208494CC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85216" y="2014607"/>
            <a:ext cx="980283" cy="496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1CFBFA-10C9-D240-4BDF-18E8C85446C4}"/>
              </a:ext>
            </a:extLst>
          </p:cNvPr>
          <p:cNvSpPr txBox="1"/>
          <p:nvPr/>
        </p:nvSpPr>
        <p:spPr>
          <a:xfrm>
            <a:off x="8142136" y="2771443"/>
            <a:ext cx="185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通过</a:t>
            </a:r>
            <a:r>
              <a:rPr lang="en-US" altLang="zh-CN" sz="1100" dirty="0">
                <a:solidFill>
                  <a:srgbClr val="FF0000"/>
                </a:solidFill>
              </a:rPr>
              <a:t>@</a:t>
            </a:r>
            <a:r>
              <a:rPr lang="zh-CN" altLang="en-US" sz="1100" dirty="0">
                <a:solidFill>
                  <a:srgbClr val="FF0000"/>
                </a:solidFill>
              </a:rPr>
              <a:t>选择一个</a:t>
            </a:r>
            <a:r>
              <a:rPr lang="en-US" altLang="zh-CN" sz="1100" dirty="0">
                <a:solidFill>
                  <a:srgbClr val="FF0000"/>
                </a:solidFill>
              </a:rPr>
              <a:t>available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models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in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system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settings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F5BD4B6-A83F-22C7-4E80-8CF04D76DD5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9376215" y="2017715"/>
            <a:ext cx="445534" cy="106192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0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1B37C-24FF-10F9-34F4-EFAD013C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59849"/>
            <a:ext cx="10271760" cy="6639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7E609-FC9B-6E04-4401-D3F1AA6F0CF9}"/>
              </a:ext>
            </a:extLst>
          </p:cNvPr>
          <p:cNvSpPr txBox="1"/>
          <p:nvPr/>
        </p:nvSpPr>
        <p:spPr>
          <a:xfrm>
            <a:off x="3461465" y="3967861"/>
            <a:ext cx="4361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- Audio/</a:t>
            </a:r>
            <a:r>
              <a:rPr lang="en-AU" sz="1400" dirty="0" err="1">
                <a:solidFill>
                  <a:srgbClr val="FF0000"/>
                </a:solidFill>
              </a:rPr>
              <a:t>Image不需要Default</a:t>
            </a:r>
            <a:r>
              <a:rPr lang="en-AU" sz="1400" dirty="0">
                <a:solidFill>
                  <a:srgbClr val="FF0000"/>
                </a:solidFill>
              </a:rPr>
              <a:t> value and Data schema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- Text/Number/</a:t>
            </a:r>
            <a:r>
              <a:rPr lang="en-US" sz="1400" dirty="0" err="1">
                <a:solidFill>
                  <a:srgbClr val="FF0000"/>
                </a:solidFill>
              </a:rPr>
              <a:t>Boolean不需要Data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schema</a:t>
            </a:r>
            <a:r>
              <a:rPr lang="zh-CN" altLang="en-US" sz="1400" dirty="0">
                <a:solidFill>
                  <a:srgbClr val="FF0000"/>
                </a:solidFill>
              </a:rPr>
              <a:t>，只要</a:t>
            </a:r>
            <a:r>
              <a:rPr lang="en-US" altLang="zh-CN" sz="1400" dirty="0">
                <a:solidFill>
                  <a:srgbClr val="FF0000"/>
                </a:solidFill>
              </a:rPr>
              <a:t>Default value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Enumeration</a:t>
            </a:r>
            <a:r>
              <a:rPr lang="zh-CN" altLang="en-US" sz="1400" dirty="0">
                <a:solidFill>
                  <a:srgbClr val="FF0000"/>
                </a:solidFill>
              </a:rPr>
              <a:t>不需要</a:t>
            </a:r>
            <a:r>
              <a:rPr lang="en-US" altLang="zh-CN" sz="1400" dirty="0">
                <a:solidFill>
                  <a:srgbClr val="FF0000"/>
                </a:solidFill>
              </a:rPr>
              <a:t>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schema, </a:t>
            </a:r>
            <a:r>
              <a:rPr lang="zh-CN" altLang="en-AU" sz="1400" dirty="0">
                <a:solidFill>
                  <a:srgbClr val="FF0000"/>
                </a:solidFill>
              </a:rPr>
              <a:t>只要</a:t>
            </a:r>
            <a:r>
              <a:rPr lang="en-US" altLang="zh-CN" sz="1400" dirty="0">
                <a:solidFill>
                  <a:srgbClr val="FF0000"/>
                </a:solidFill>
              </a:rPr>
              <a:t>Enum values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Structured</a:t>
            </a:r>
            <a:r>
              <a:rPr lang="zh-CN" altLang="en-US" sz="1400" dirty="0">
                <a:solidFill>
                  <a:srgbClr val="FF0000"/>
                </a:solidFill>
              </a:rPr>
              <a:t>需要</a:t>
            </a:r>
            <a:r>
              <a:rPr lang="en-US" altLang="zh-CN" sz="1400" dirty="0">
                <a:solidFill>
                  <a:srgbClr val="FF0000"/>
                </a:solidFill>
              </a:rPr>
              <a:t>Data schema</a:t>
            </a:r>
            <a:r>
              <a:rPr lang="zh-CN" altLang="en-US" sz="1400" dirty="0">
                <a:solidFill>
                  <a:srgbClr val="FF0000"/>
                </a:solidFill>
              </a:rPr>
              <a:t>，也要</a:t>
            </a:r>
            <a:r>
              <a:rPr lang="en-US" altLang="zh-CN" sz="1400" dirty="0">
                <a:solidFill>
                  <a:srgbClr val="FF0000"/>
                </a:solidFill>
              </a:rPr>
              <a:t>Default value (Data schema</a:t>
            </a:r>
            <a:r>
              <a:rPr lang="zh-CN" altLang="en-US" sz="1400" dirty="0">
                <a:solidFill>
                  <a:srgbClr val="FF0000"/>
                </a:solidFill>
              </a:rPr>
              <a:t>在上，</a:t>
            </a:r>
            <a:r>
              <a:rPr lang="en-US" altLang="zh-CN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AU" sz="1400" dirty="0">
                <a:solidFill>
                  <a:srgbClr val="FF0000"/>
                </a:solidFill>
              </a:rPr>
              <a:t>在下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69F5-2683-D987-3C78-67A3D12DD0F4}"/>
              </a:ext>
            </a:extLst>
          </p:cNvPr>
          <p:cNvSpPr txBox="1"/>
          <p:nvPr/>
        </p:nvSpPr>
        <p:spPr>
          <a:xfrm>
            <a:off x="8219878" y="3379743"/>
            <a:ext cx="264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Number/Boolean, </a:t>
            </a:r>
            <a:r>
              <a:rPr lang="en-AU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box</a:t>
            </a:r>
            <a:r>
              <a:rPr lang="zh-CN" altLang="en-AU" sz="1400" dirty="0">
                <a:solidFill>
                  <a:srgbClr val="FF0000"/>
                </a:solidFill>
              </a:rPr>
              <a:t>高度</a:t>
            </a:r>
            <a:r>
              <a:rPr lang="zh-CN" altLang="en-US" sz="1400" dirty="0">
                <a:solidFill>
                  <a:srgbClr val="FF0000"/>
                </a:solidFill>
              </a:rPr>
              <a:t>缺省只要一行</a:t>
            </a:r>
            <a:endParaRPr lang="en-AU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Text, Default value box</a:t>
            </a:r>
            <a:r>
              <a:rPr lang="zh-CN" altLang="en-AU" sz="1400" dirty="0">
                <a:solidFill>
                  <a:srgbClr val="FF0000"/>
                </a:solidFill>
              </a:rPr>
              <a:t>报纸</a:t>
            </a:r>
            <a:r>
              <a:rPr lang="zh-CN" altLang="en-US" sz="1400" dirty="0">
                <a:solidFill>
                  <a:srgbClr val="FF0000"/>
                </a:solidFill>
              </a:rPr>
              <a:t>现在高度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A4FEC-24D1-5DBD-713D-1D744A7674A2}"/>
              </a:ext>
            </a:extLst>
          </p:cNvPr>
          <p:cNvSpPr txBox="1"/>
          <p:nvPr/>
        </p:nvSpPr>
        <p:spPr>
          <a:xfrm>
            <a:off x="9693078" y="5452383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>
                <a:solidFill>
                  <a:srgbClr val="FF0000"/>
                </a:solidFill>
              </a:rPr>
              <a:t>Submit Cancel button</a:t>
            </a:r>
            <a:r>
              <a:rPr lang="zh-CN" altLang="en-AU" sz="1400" dirty="0">
                <a:solidFill>
                  <a:srgbClr val="FF0000"/>
                </a:solidFill>
              </a:rPr>
              <a:t>应该</a:t>
            </a:r>
            <a:r>
              <a:rPr lang="en-AU" altLang="zh-CN" sz="1400" dirty="0" err="1">
                <a:solidFill>
                  <a:srgbClr val="FF0000"/>
                </a:solidFill>
              </a:rPr>
              <a:t>center</a:t>
            </a:r>
            <a:r>
              <a:rPr lang="en-AU" altLang="zh-CN" sz="1400" dirty="0">
                <a:solidFill>
                  <a:srgbClr val="FF0000"/>
                </a:solidFill>
              </a:rPr>
              <a:t> aligned in </a:t>
            </a:r>
            <a:r>
              <a:rPr lang="en-US" altLang="zh-CN" sz="1400" dirty="0">
                <a:solidFill>
                  <a:srgbClr val="FF0000"/>
                </a:solidFill>
              </a:rPr>
              <a:t>config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panel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1D553C-C03A-EB85-FBFE-306C035D1E92}"/>
              </a:ext>
            </a:extLst>
          </p:cNvPr>
          <p:cNvSpPr/>
          <p:nvPr/>
        </p:nvSpPr>
        <p:spPr>
          <a:xfrm>
            <a:off x="8442751" y="5750560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0CB0970-3CB6-E464-086A-54681FF3AB1A}"/>
              </a:ext>
            </a:extLst>
          </p:cNvPr>
          <p:cNvSpPr/>
          <p:nvPr/>
        </p:nvSpPr>
        <p:spPr>
          <a:xfrm>
            <a:off x="7989095" y="4537516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A5142-EA90-DDEB-9BBC-E92118956010}"/>
              </a:ext>
            </a:extLst>
          </p:cNvPr>
          <p:cNvSpPr txBox="1"/>
          <p:nvPr/>
        </p:nvSpPr>
        <p:spPr>
          <a:xfrm>
            <a:off x="9303217" y="4453706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sz="1400" dirty="0">
                <a:solidFill>
                  <a:srgbClr val="FF0000"/>
                </a:solidFill>
              </a:rPr>
              <a:t>提示</a:t>
            </a:r>
            <a:r>
              <a:rPr lang="zh-CN" altLang="en-US" sz="1400" dirty="0">
                <a:solidFill>
                  <a:srgbClr val="FF0000"/>
                </a:solidFill>
              </a:rPr>
              <a:t>应该是 </a:t>
            </a:r>
            <a:r>
              <a:rPr lang="en-US" altLang="zh-CN" sz="1400" dirty="0">
                <a:solidFill>
                  <a:srgbClr val="FF0000"/>
                </a:solidFill>
              </a:rPr>
              <a:t>Enter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structured data schema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E25A6-EC4A-5DF0-F92F-70844F7D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2390"/>
            <a:ext cx="5013961" cy="324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D60DB-B58D-F764-0E21-B8AF446B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16916"/>
            <a:ext cx="5013960" cy="32410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CF2358-4913-E8AE-BB6B-E03814DD0643}"/>
              </a:ext>
            </a:extLst>
          </p:cNvPr>
          <p:cNvSpPr/>
          <p:nvPr/>
        </p:nvSpPr>
        <p:spPr>
          <a:xfrm>
            <a:off x="5007130" y="189910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400DF-26ED-BE8D-5022-F9B664FB2518}"/>
              </a:ext>
            </a:extLst>
          </p:cNvPr>
          <p:cNvSpPr txBox="1"/>
          <p:nvPr/>
        </p:nvSpPr>
        <p:spPr>
          <a:xfrm>
            <a:off x="6856688" y="1255878"/>
            <a:ext cx="365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选择</a:t>
            </a:r>
            <a:r>
              <a:rPr lang="en-AU" altLang="zh-CN" sz="1400" dirty="0"/>
              <a:t>STRUCTURED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 </a:t>
            </a:r>
            <a:r>
              <a:rPr lang="en-AU" altLang="zh-CN" sz="1400" dirty="0"/>
              <a:t>Submit</a:t>
            </a:r>
            <a:r>
              <a:rPr lang="zh-CN" altLang="en-US" sz="1400" dirty="0"/>
              <a:t>，反馈</a:t>
            </a:r>
            <a:r>
              <a:rPr lang="en-US" altLang="zh-CN" sz="1400" dirty="0"/>
              <a:t>Update success (again all “success” should be “successfully”)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选刚更新的</a:t>
            </a:r>
            <a:r>
              <a:rPr lang="en-US" altLang="zh-CN" sz="1400" dirty="0"/>
              <a:t>variable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变成</a:t>
            </a:r>
            <a:r>
              <a:rPr lang="en-US" altLang="zh-CN" sz="1400" dirty="0"/>
              <a:t>TEXT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E24644-AE9C-C650-3360-40F206189962}"/>
              </a:ext>
            </a:extLst>
          </p:cNvPr>
          <p:cNvSpPr/>
          <p:nvPr/>
        </p:nvSpPr>
        <p:spPr>
          <a:xfrm>
            <a:off x="4314500" y="439846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BDFE42D-E14E-1648-D503-310E1594BC28}"/>
              </a:ext>
            </a:extLst>
          </p:cNvPr>
          <p:cNvCxnSpPr>
            <a:cxnSpLocks/>
            <a:stCxn id="7" idx="1"/>
            <a:endCxn id="6" idx="16"/>
          </p:cNvCxnSpPr>
          <p:nvPr/>
        </p:nvCxnSpPr>
        <p:spPr>
          <a:xfrm rot="10800000" flipV="1">
            <a:off x="5648960" y="1840654"/>
            <a:ext cx="1207728" cy="34374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1883476-0853-866A-50DC-9642DC18FF94}"/>
              </a:ext>
            </a:extLst>
          </p:cNvPr>
          <p:cNvCxnSpPr>
            <a:cxnSpLocks/>
            <a:stCxn id="7" idx="1"/>
            <a:endCxn id="8" idx="17"/>
          </p:cNvCxnSpPr>
          <p:nvPr/>
        </p:nvCxnSpPr>
        <p:spPr>
          <a:xfrm rot="10800000" flipV="1">
            <a:off x="5007130" y="1840654"/>
            <a:ext cx="1849558" cy="277198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13DE06E4-F9DC-9892-4D11-2C280BFCE2B9}"/>
              </a:ext>
            </a:extLst>
          </p:cNvPr>
          <p:cNvSpPr/>
          <p:nvPr/>
        </p:nvSpPr>
        <p:spPr>
          <a:xfrm>
            <a:off x="4660813" y="6220047"/>
            <a:ext cx="878749" cy="349865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6911-4F33-376A-CF48-30B833E37C8F}"/>
              </a:ext>
            </a:extLst>
          </p:cNvPr>
          <p:cNvSpPr txBox="1"/>
          <p:nvPr/>
        </p:nvSpPr>
        <p:spPr>
          <a:xfrm>
            <a:off x="6285118" y="5501813"/>
            <a:ext cx="365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这个</a:t>
            </a:r>
            <a:r>
              <a:rPr lang="en-US" altLang="zh-CN" sz="1400" dirty="0"/>
              <a:t>button</a:t>
            </a:r>
            <a:r>
              <a:rPr lang="zh-CN" altLang="en-US" sz="1400" dirty="0"/>
              <a:t> </a:t>
            </a:r>
            <a:r>
              <a:rPr lang="en-AU" altLang="zh-CN" sz="1400" dirty="0"/>
              <a:t>group</a:t>
            </a:r>
            <a:r>
              <a:rPr lang="zh-CN" altLang="en-AU" sz="1400" dirty="0"/>
              <a:t>应该</a:t>
            </a:r>
            <a:r>
              <a:rPr lang="zh-CN" altLang="en-US" sz="1400" dirty="0"/>
              <a:t>在</a:t>
            </a:r>
            <a:r>
              <a:rPr lang="en-US" altLang="zh-CN" sz="1400" dirty="0"/>
              <a:t>configure panel</a:t>
            </a:r>
            <a:r>
              <a:rPr lang="zh-CN" altLang="en-US" sz="1400" dirty="0"/>
              <a:t>居中对齐</a:t>
            </a:r>
            <a:endParaRPr lang="en-US" altLang="zh-CN" sz="14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01FE6BE-5ED9-97D7-C162-C71A90C8E17B}"/>
              </a:ext>
            </a:extLst>
          </p:cNvPr>
          <p:cNvCxnSpPr>
            <a:cxnSpLocks/>
            <a:stCxn id="16" idx="1"/>
            <a:endCxn id="15" idx="18"/>
          </p:cNvCxnSpPr>
          <p:nvPr/>
        </p:nvCxnSpPr>
        <p:spPr>
          <a:xfrm rot="10800000" flipV="1">
            <a:off x="5526672" y="5763423"/>
            <a:ext cx="758446" cy="5426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6CC99-F01D-3AFA-E2D5-7ED3D2833048}"/>
              </a:ext>
            </a:extLst>
          </p:cNvPr>
          <p:cNvSpPr txBox="1"/>
          <p:nvPr/>
        </p:nvSpPr>
        <p:spPr>
          <a:xfrm>
            <a:off x="6856688" y="2844224"/>
            <a:ext cx="365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sz="1400" dirty="0"/>
              <a:t>Data source</a:t>
            </a:r>
            <a:r>
              <a:rPr lang="zh-CN" altLang="en-AU" sz="1400" dirty="0"/>
              <a:t>有类似</a:t>
            </a:r>
            <a:r>
              <a:rPr lang="zh-CN" altLang="en-US" sz="1400" dirty="0"/>
              <a:t>问题，设置成非</a:t>
            </a:r>
            <a:r>
              <a:rPr lang="en-US" altLang="zh-CN" sz="1400" dirty="0"/>
              <a:t>FILE data source, submit</a:t>
            </a:r>
            <a:r>
              <a:rPr lang="zh-CN" altLang="en-US" sz="1400" dirty="0"/>
              <a:t>后，在进入会变回</a:t>
            </a:r>
            <a:r>
              <a:rPr lang="en-US" altLang="zh-CN" sz="14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89447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7A455-8FF8-C46B-AB16-B5DAEE76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8" y="413335"/>
            <a:ext cx="5358809" cy="346399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8D671CF-A48E-1B65-6DDF-AEF6110B6D05}"/>
              </a:ext>
            </a:extLst>
          </p:cNvPr>
          <p:cNvSpPr/>
          <p:nvPr/>
        </p:nvSpPr>
        <p:spPr>
          <a:xfrm>
            <a:off x="439124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6D22A-81E4-2091-E614-93FBD23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03" y="413335"/>
            <a:ext cx="5358809" cy="346399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EE12F12-CE5D-B190-E380-750E804F7F32}"/>
              </a:ext>
            </a:extLst>
          </p:cNvPr>
          <p:cNvSpPr/>
          <p:nvPr/>
        </p:nvSpPr>
        <p:spPr>
          <a:xfrm>
            <a:off x="1020016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4D439-FDE8-D0D2-F05E-970A50C69CDB}"/>
              </a:ext>
            </a:extLst>
          </p:cNvPr>
          <p:cNvSpPr txBox="1"/>
          <p:nvPr/>
        </p:nvSpPr>
        <p:spPr>
          <a:xfrm>
            <a:off x="7607808" y="4307958"/>
            <a:ext cx="3150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这个auto-completio词表的候选词是怎么选的</a:t>
            </a:r>
            <a:r>
              <a:rPr lang="zh-CN" altLang="en-US" dirty="0"/>
              <a:t>？删掉</a:t>
            </a:r>
            <a:r>
              <a:rPr lang="en-US" altLang="zh-CN" dirty="0"/>
              <a:t>Tools</a:t>
            </a:r>
            <a:r>
              <a:rPr lang="zh-CN" altLang="en-US" dirty="0"/>
              <a:t>后，最后输入的</a:t>
            </a:r>
            <a:r>
              <a:rPr lang="en-US" altLang="zh-CN" dirty="0"/>
              <a:t>_</a:t>
            </a:r>
            <a:r>
              <a:rPr lang="en-US" altLang="zh-CN" dirty="0" err="1"/>
              <a:t>sentence_with_emoji</a:t>
            </a:r>
            <a:r>
              <a:rPr lang="zh-CN" altLang="en-US" dirty="0"/>
              <a:t>才出现在列表。再删掉</a:t>
            </a:r>
            <a:r>
              <a:rPr lang="en-US" altLang="zh-CN" dirty="0" err="1"/>
              <a:t>DataVis</a:t>
            </a:r>
            <a:r>
              <a:rPr lang="zh-CN" altLang="en-US" dirty="0"/>
              <a:t>后，比较早输入</a:t>
            </a:r>
            <a:r>
              <a:rPr lang="en-US" altLang="zh-CN" dirty="0"/>
              <a:t>Data Store</a:t>
            </a:r>
            <a:r>
              <a:rPr lang="zh-CN" altLang="en-US" dirty="0"/>
              <a:t>又出现了。好像既不是</a:t>
            </a:r>
            <a:r>
              <a:rPr lang="en-US" altLang="zh-CN" dirty="0"/>
              <a:t>oldest</a:t>
            </a:r>
            <a:r>
              <a:rPr lang="zh-CN" altLang="en-US" dirty="0"/>
              <a:t> </a:t>
            </a:r>
            <a:r>
              <a:rPr lang="en-AU" altLang="zh-CN" dirty="0"/>
              <a:t>five</a:t>
            </a:r>
            <a:r>
              <a:rPr lang="zh-CN" altLang="en-AU" dirty="0"/>
              <a:t>也</a:t>
            </a:r>
            <a:r>
              <a:rPr lang="zh-CN" altLang="en-US" dirty="0"/>
              <a:t>不是</a:t>
            </a:r>
            <a:r>
              <a:rPr lang="en-AU" altLang="zh-CN" dirty="0"/>
              <a:t>most recent</a:t>
            </a:r>
            <a:r>
              <a:rPr lang="en-US" altLang="zh-CN" dirty="0"/>
              <a:t> five</a:t>
            </a:r>
            <a:r>
              <a:rPr lang="zh-CN" altLang="en-US" dirty="0"/>
              <a:t>更好？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B51C8-5BA5-B41D-90A9-A9A70BC7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4220946"/>
            <a:ext cx="5358808" cy="3463998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225ADC1-FCEE-3E54-DDDD-76A9DA83BA48}"/>
              </a:ext>
            </a:extLst>
          </p:cNvPr>
          <p:cNvSpPr/>
          <p:nvPr/>
        </p:nvSpPr>
        <p:spPr>
          <a:xfrm>
            <a:off x="4293144" y="5077045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4502A-7159-BCF9-8390-0F8D513D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1698"/>
            <a:ext cx="5495544" cy="355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09B6D-6AED-6ED3-6D20-CCF4A838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31698"/>
            <a:ext cx="5593080" cy="361543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C75FB8B-19B8-6A08-7655-830BBB25E8E1}"/>
              </a:ext>
            </a:extLst>
          </p:cNvPr>
          <p:cNvSpPr/>
          <p:nvPr/>
        </p:nvSpPr>
        <p:spPr>
          <a:xfrm>
            <a:off x="4133088" y="3108928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0D23A59-10CD-A532-6A32-34678A9D6093}"/>
              </a:ext>
            </a:extLst>
          </p:cNvPr>
          <p:cNvSpPr/>
          <p:nvPr/>
        </p:nvSpPr>
        <p:spPr>
          <a:xfrm>
            <a:off x="10479024" y="1213072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D5BA7-CFA6-E02A-0B04-1D87EF0DA21C}"/>
              </a:ext>
            </a:extLst>
          </p:cNvPr>
          <p:cNvSpPr txBox="1"/>
          <p:nvPr/>
        </p:nvSpPr>
        <p:spPr>
          <a:xfrm>
            <a:off x="256033" y="4222614"/>
            <a:ext cx="5961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type)</a:t>
            </a:r>
          </a:p>
          <a:p>
            <a:pPr marL="342900" indent="-342900">
              <a:buAutoNum type="arabicPeriod"/>
            </a:pPr>
            <a:r>
              <a:rPr lang="en-AU" dirty="0"/>
              <a:t>Cancel 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没有任何cance确认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如果用户未做任何修改</a:t>
            </a:r>
            <a:r>
              <a:rPr lang="zh-CN" altLang="en-US" dirty="0"/>
              <a:t>，</a:t>
            </a:r>
            <a:r>
              <a:rPr lang="en-US" altLang="zh-CN" dirty="0"/>
              <a:t>cancel</a:t>
            </a:r>
            <a:r>
              <a:rPr lang="zh-CN" altLang="en-US" dirty="0"/>
              <a:t>直接生效。如果用户做了任何修改，</a:t>
            </a:r>
            <a:r>
              <a:rPr lang="en-US" altLang="zh-CN" dirty="0"/>
              <a:t>cancel</a:t>
            </a:r>
            <a:r>
              <a:rPr lang="zh-CN" altLang="en-US" dirty="0"/>
              <a:t>都需先确认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AU" altLang="zh-CN" dirty="0"/>
              <a:t>sure to discard the changes made to xxx(</a:t>
            </a:r>
            <a:r>
              <a:rPr lang="en-AU" altLang="zh-CN" dirty="0" err="1"/>
              <a:t>dataname</a:t>
            </a:r>
            <a:r>
              <a:rPr lang="en-AU" altLang="zh-CN" dirty="0"/>
              <a:t>)?</a:t>
            </a:r>
            <a:r>
              <a:rPr lang="zh-CN" altLang="en-US" dirty="0"/>
              <a:t>，用户确认后才能生效。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094E6-18AA-17A3-2AD5-327176D0EE8B}"/>
              </a:ext>
            </a:extLst>
          </p:cNvPr>
          <p:cNvSpPr txBox="1"/>
          <p:nvPr/>
        </p:nvSpPr>
        <p:spPr>
          <a:xfrm>
            <a:off x="7215171" y="4429877"/>
            <a:ext cx="4595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Click Delete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没有任何确认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要和用户确认</a:t>
            </a:r>
            <a:r>
              <a:rPr lang="zh-CN" altLang="en-US" dirty="0"/>
              <a:t> </a:t>
            </a:r>
            <a:r>
              <a:rPr lang="en-US" altLang="zh-CN" dirty="0"/>
              <a:t>Are you sure to delete xxx(</a:t>
            </a:r>
            <a:r>
              <a:rPr lang="en-US" altLang="zh-CN" dirty="0" err="1"/>
              <a:t>dataname</a:t>
            </a:r>
            <a:r>
              <a:rPr lang="en-US" altLang="zh-CN" dirty="0"/>
              <a:t>)? </a:t>
            </a:r>
            <a:r>
              <a:rPr lang="zh-CN" altLang="en-US" dirty="0"/>
              <a:t>用户确认后才能删除该变量。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03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C0F13-21C0-91AF-E832-A19D0D40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8274"/>
            <a:ext cx="5263896" cy="340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095A0-6E9F-AEE0-8539-544F5AB0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41" y="368274"/>
            <a:ext cx="5263897" cy="340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C6375-3681-EF85-A3C4-698ACFBF6CDF}"/>
              </a:ext>
            </a:extLst>
          </p:cNvPr>
          <p:cNvSpPr txBox="1"/>
          <p:nvPr/>
        </p:nvSpPr>
        <p:spPr>
          <a:xfrm>
            <a:off x="444053" y="4015350"/>
            <a:ext cx="5961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（可以看到变量</a:t>
            </a:r>
            <a:r>
              <a:rPr lang="en-US" altLang="zh-CN" dirty="0"/>
              <a:t>highlight</a:t>
            </a:r>
            <a:r>
              <a:rPr lang="zh-CN" altLang="en-US" dirty="0"/>
              <a:t>和</a:t>
            </a:r>
            <a:r>
              <a:rPr lang="en-AU" altLang="zh-CN" dirty="0"/>
              <a:t>description</a:t>
            </a:r>
            <a:r>
              <a:rPr lang="zh-CN" altLang="en-AU" dirty="0"/>
              <a:t>已变</a:t>
            </a:r>
            <a:r>
              <a:rPr lang="zh-CN" altLang="en-US" dirty="0"/>
              <a:t>）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如果没有对当前变量做改变</a:t>
            </a:r>
            <a:r>
              <a:rPr lang="zh-CN" altLang="en-US" dirty="0"/>
              <a:t>，点击另一个变量直接转换到另一个变量。</a:t>
            </a:r>
            <a:endParaRPr lang="en-AU" altLang="zh-CN" dirty="0"/>
          </a:p>
          <a:p>
            <a:endParaRPr lang="en-US" dirty="0"/>
          </a:p>
          <a:p>
            <a:r>
              <a:rPr lang="en-AU" dirty="0" err="1"/>
              <a:t>但如果对当前变量做了改变</a:t>
            </a:r>
            <a:r>
              <a:rPr lang="zh-CN" altLang="en-US" dirty="0"/>
              <a:t>，</a:t>
            </a:r>
            <a:r>
              <a:rPr lang="en-AU" dirty="0" err="1"/>
              <a:t>第三步相当于取消对当前选定变量的改变</a:t>
            </a:r>
            <a:r>
              <a:rPr lang="zh-CN" altLang="en-US" dirty="0"/>
              <a:t>，需要和用户确认 </a:t>
            </a:r>
            <a:r>
              <a:rPr lang="en-US" altLang="zh-CN" dirty="0"/>
              <a:t>Are you sure to discard the changes made to xxx(</a:t>
            </a:r>
            <a:r>
              <a:rPr lang="en-US" altLang="zh-CN" dirty="0" err="1"/>
              <a:t>dataname</a:t>
            </a:r>
            <a:r>
              <a:rPr lang="en-US" altLang="zh-CN" dirty="0"/>
              <a:t>)?</a:t>
            </a:r>
            <a:r>
              <a:rPr lang="zh-CN" altLang="en-US" dirty="0"/>
              <a:t>。更加用户选择，保存或取消对当前变量改变，然后才能转换到另一个变量。</a:t>
            </a:r>
            <a:endParaRPr lang="en-AU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9452BD-9F00-7319-A19C-6B9A5791F61F}"/>
              </a:ext>
            </a:extLst>
          </p:cNvPr>
          <p:cNvSpPr/>
          <p:nvPr/>
        </p:nvSpPr>
        <p:spPr>
          <a:xfrm>
            <a:off x="1962912" y="1975104"/>
            <a:ext cx="646856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9806FF-9382-C7E8-E04B-F9258AEE8432}"/>
              </a:ext>
            </a:extLst>
          </p:cNvPr>
          <p:cNvSpPr/>
          <p:nvPr/>
        </p:nvSpPr>
        <p:spPr>
          <a:xfrm>
            <a:off x="4011168" y="1316736"/>
            <a:ext cx="853652" cy="377952"/>
          </a:xfrm>
          <a:custGeom>
            <a:avLst/>
            <a:gdLst>
              <a:gd name="connsiteX0" fmla="*/ 633984 w 853652"/>
              <a:gd name="connsiteY0" fmla="*/ 24384 h 377952"/>
              <a:gd name="connsiteX1" fmla="*/ 548640 w 853652"/>
              <a:gd name="connsiteY1" fmla="*/ 36576 h 377952"/>
              <a:gd name="connsiteX2" fmla="*/ 207264 w 853652"/>
              <a:gd name="connsiteY2" fmla="*/ 48768 h 377952"/>
              <a:gd name="connsiteX3" fmla="*/ 36576 w 853652"/>
              <a:gd name="connsiteY3" fmla="*/ 146304 h 377952"/>
              <a:gd name="connsiteX4" fmla="*/ 0 w 853652"/>
              <a:gd name="connsiteY4" fmla="*/ 170688 h 377952"/>
              <a:gd name="connsiteX5" fmla="*/ 12192 w 853652"/>
              <a:gd name="connsiteY5" fmla="*/ 256032 h 377952"/>
              <a:gd name="connsiteX6" fmla="*/ 134112 w 853652"/>
              <a:gd name="connsiteY6" fmla="*/ 353568 h 377952"/>
              <a:gd name="connsiteX7" fmla="*/ 182880 w 853652"/>
              <a:gd name="connsiteY7" fmla="*/ 365760 h 377952"/>
              <a:gd name="connsiteX8" fmla="*/ 219456 w 853652"/>
              <a:gd name="connsiteY8" fmla="*/ 377952 h 377952"/>
              <a:gd name="connsiteX9" fmla="*/ 426720 w 853652"/>
              <a:gd name="connsiteY9" fmla="*/ 365760 h 377952"/>
              <a:gd name="connsiteX10" fmla="*/ 499872 w 853652"/>
              <a:gd name="connsiteY10" fmla="*/ 341376 h 377952"/>
              <a:gd name="connsiteX11" fmla="*/ 609600 w 853652"/>
              <a:gd name="connsiteY11" fmla="*/ 304800 h 377952"/>
              <a:gd name="connsiteX12" fmla="*/ 646176 w 853652"/>
              <a:gd name="connsiteY12" fmla="*/ 292608 h 377952"/>
              <a:gd name="connsiteX13" fmla="*/ 707136 w 853652"/>
              <a:gd name="connsiteY13" fmla="*/ 268224 h 377952"/>
              <a:gd name="connsiteX14" fmla="*/ 755904 w 853652"/>
              <a:gd name="connsiteY14" fmla="*/ 243840 h 377952"/>
              <a:gd name="connsiteX15" fmla="*/ 829056 w 853652"/>
              <a:gd name="connsiteY15" fmla="*/ 219456 h 377952"/>
              <a:gd name="connsiteX16" fmla="*/ 853440 w 853652"/>
              <a:gd name="connsiteY16" fmla="*/ 182880 h 377952"/>
              <a:gd name="connsiteX17" fmla="*/ 816864 w 853652"/>
              <a:gd name="connsiteY17" fmla="*/ 146304 h 377952"/>
              <a:gd name="connsiteX18" fmla="*/ 792480 w 853652"/>
              <a:gd name="connsiteY18" fmla="*/ 109728 h 377952"/>
              <a:gd name="connsiteX19" fmla="*/ 755904 w 853652"/>
              <a:gd name="connsiteY19" fmla="*/ 85344 h 377952"/>
              <a:gd name="connsiteX20" fmla="*/ 719328 w 853652"/>
              <a:gd name="connsiteY20" fmla="*/ 48768 h 377952"/>
              <a:gd name="connsiteX21" fmla="*/ 670560 w 853652"/>
              <a:gd name="connsiteY21" fmla="*/ 24384 h 377952"/>
              <a:gd name="connsiteX22" fmla="*/ 585216 w 853652"/>
              <a:gd name="connsiteY22" fmla="*/ 0 h 377952"/>
              <a:gd name="connsiteX23" fmla="*/ 438912 w 853652"/>
              <a:gd name="connsiteY23" fmla="*/ 24384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52" h="377952">
                <a:moveTo>
                  <a:pt x="633984" y="24384"/>
                </a:moveTo>
                <a:cubicBezTo>
                  <a:pt x="605536" y="28448"/>
                  <a:pt x="577330" y="34937"/>
                  <a:pt x="548640" y="36576"/>
                </a:cubicBezTo>
                <a:cubicBezTo>
                  <a:pt x="434961" y="43072"/>
                  <a:pt x="320046" y="33104"/>
                  <a:pt x="207264" y="48768"/>
                </a:cubicBezTo>
                <a:cubicBezTo>
                  <a:pt x="168186" y="54196"/>
                  <a:pt x="71710" y="122882"/>
                  <a:pt x="36576" y="146304"/>
                </a:cubicBezTo>
                <a:lnTo>
                  <a:pt x="0" y="170688"/>
                </a:lnTo>
                <a:cubicBezTo>
                  <a:pt x="4064" y="199136"/>
                  <a:pt x="-1432" y="230730"/>
                  <a:pt x="12192" y="256032"/>
                </a:cubicBezTo>
                <a:cubicBezTo>
                  <a:pt x="35719" y="299725"/>
                  <a:pt x="87428" y="336062"/>
                  <a:pt x="134112" y="353568"/>
                </a:cubicBezTo>
                <a:cubicBezTo>
                  <a:pt x="149801" y="359452"/>
                  <a:pt x="166768" y="361157"/>
                  <a:pt x="182880" y="365760"/>
                </a:cubicBezTo>
                <a:cubicBezTo>
                  <a:pt x="195237" y="369291"/>
                  <a:pt x="207264" y="373888"/>
                  <a:pt x="219456" y="377952"/>
                </a:cubicBezTo>
                <a:cubicBezTo>
                  <a:pt x="288544" y="373888"/>
                  <a:pt x="358094" y="374711"/>
                  <a:pt x="426720" y="365760"/>
                </a:cubicBezTo>
                <a:cubicBezTo>
                  <a:pt x="452207" y="362436"/>
                  <a:pt x="475488" y="349504"/>
                  <a:pt x="499872" y="341376"/>
                </a:cubicBezTo>
                <a:lnTo>
                  <a:pt x="609600" y="304800"/>
                </a:lnTo>
                <a:cubicBezTo>
                  <a:pt x="621792" y="300736"/>
                  <a:pt x="634244" y="297381"/>
                  <a:pt x="646176" y="292608"/>
                </a:cubicBezTo>
                <a:cubicBezTo>
                  <a:pt x="666496" y="284480"/>
                  <a:pt x="687137" y="277112"/>
                  <a:pt x="707136" y="268224"/>
                </a:cubicBezTo>
                <a:cubicBezTo>
                  <a:pt x="723744" y="260843"/>
                  <a:pt x="739029" y="250590"/>
                  <a:pt x="755904" y="243840"/>
                </a:cubicBezTo>
                <a:cubicBezTo>
                  <a:pt x="779769" y="234294"/>
                  <a:pt x="829056" y="219456"/>
                  <a:pt x="829056" y="219456"/>
                </a:cubicBezTo>
                <a:cubicBezTo>
                  <a:pt x="837184" y="207264"/>
                  <a:pt x="855849" y="197334"/>
                  <a:pt x="853440" y="182880"/>
                </a:cubicBezTo>
                <a:cubicBezTo>
                  <a:pt x="850605" y="165873"/>
                  <a:pt x="827902" y="159550"/>
                  <a:pt x="816864" y="146304"/>
                </a:cubicBezTo>
                <a:cubicBezTo>
                  <a:pt x="807483" y="135047"/>
                  <a:pt x="802841" y="120089"/>
                  <a:pt x="792480" y="109728"/>
                </a:cubicBezTo>
                <a:cubicBezTo>
                  <a:pt x="782119" y="99367"/>
                  <a:pt x="767161" y="94725"/>
                  <a:pt x="755904" y="85344"/>
                </a:cubicBezTo>
                <a:cubicBezTo>
                  <a:pt x="742658" y="74306"/>
                  <a:pt x="733358" y="58790"/>
                  <a:pt x="719328" y="48768"/>
                </a:cubicBezTo>
                <a:cubicBezTo>
                  <a:pt x="704539" y="38204"/>
                  <a:pt x="687265" y="31543"/>
                  <a:pt x="670560" y="24384"/>
                </a:cubicBezTo>
                <a:cubicBezTo>
                  <a:pt x="646073" y="13890"/>
                  <a:pt x="609963" y="6187"/>
                  <a:pt x="585216" y="0"/>
                </a:cubicBezTo>
                <a:cubicBezTo>
                  <a:pt x="445380" y="12712"/>
                  <a:pt x="482845" y="-19549"/>
                  <a:pt x="438912" y="243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60838B-29E4-D3D4-C96F-EA880CF20B76}"/>
              </a:ext>
            </a:extLst>
          </p:cNvPr>
          <p:cNvSpPr/>
          <p:nvPr/>
        </p:nvSpPr>
        <p:spPr>
          <a:xfrm>
            <a:off x="7406640" y="1975104"/>
            <a:ext cx="627888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3F8AA9-4BD0-F309-A412-255D1AB0C53F}"/>
              </a:ext>
            </a:extLst>
          </p:cNvPr>
          <p:cNvSpPr/>
          <p:nvPr/>
        </p:nvSpPr>
        <p:spPr>
          <a:xfrm>
            <a:off x="10009632" y="1030224"/>
            <a:ext cx="1341120" cy="810768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08ED1-EDFD-3983-C2B5-6AD3E2899D80}"/>
              </a:ext>
            </a:extLst>
          </p:cNvPr>
          <p:cNvSpPr txBox="1"/>
          <p:nvPr/>
        </p:nvSpPr>
        <p:spPr>
          <a:xfrm>
            <a:off x="6509573" y="3972078"/>
            <a:ext cx="5961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，变量</a:t>
            </a:r>
            <a:r>
              <a:rPr lang="en-US" altLang="zh-CN" dirty="0"/>
              <a:t>highlight</a:t>
            </a:r>
            <a:r>
              <a:rPr lang="zh-CN" altLang="en-US" dirty="0"/>
              <a:t>，变量名，</a:t>
            </a:r>
            <a:r>
              <a:rPr lang="en-AU" altLang="zh-CN" dirty="0"/>
              <a:t>description</a:t>
            </a:r>
            <a:r>
              <a:rPr lang="zh-CN" altLang="en-US" dirty="0"/>
              <a:t>，</a:t>
            </a:r>
            <a:r>
              <a:rPr lang="en-US" altLang="zh-CN" dirty="0"/>
              <a:t>default value, data schema</a:t>
            </a:r>
            <a:r>
              <a:rPr lang="zh-CN" altLang="en-US" dirty="0"/>
              <a:t>会</a:t>
            </a:r>
            <a:r>
              <a:rPr lang="zh-CN" altLang="en-AU" dirty="0"/>
              <a:t>被</a:t>
            </a:r>
            <a:r>
              <a:rPr lang="zh-CN" altLang="en-US" dirty="0"/>
              <a:t>更新</a:t>
            </a:r>
            <a:endParaRPr lang="en-AU" dirty="0"/>
          </a:p>
          <a:p>
            <a:endParaRPr lang="en-US" dirty="0"/>
          </a:p>
          <a:p>
            <a:r>
              <a:rPr lang="en-US" dirty="0" err="1">
                <a:solidFill>
                  <a:srgbClr val="7030A0"/>
                </a:solidFill>
              </a:rPr>
              <a:t>但是data</a:t>
            </a:r>
            <a:r>
              <a:rPr lang="en-US" dirty="0">
                <a:solidFill>
                  <a:srgbClr val="7030A0"/>
                </a:solidFill>
              </a:rPr>
              <a:t> source and data </a:t>
            </a:r>
            <a:r>
              <a:rPr lang="en-US" dirty="0" err="1">
                <a:solidFill>
                  <a:srgbClr val="7030A0"/>
                </a:solidFill>
              </a:rPr>
              <a:t>type选择没有更新成第三步选择的另一个变量信息</a:t>
            </a:r>
            <a:r>
              <a:rPr lang="zh-CN" altLang="en-US" dirty="0">
                <a:solidFill>
                  <a:srgbClr val="7030A0"/>
                </a:solidFill>
              </a:rPr>
              <a:t>，而仍然是之前变量的信息。看紫色圈。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F53815-00D7-3FB0-B239-FEED24FFCC8F}"/>
              </a:ext>
            </a:extLst>
          </p:cNvPr>
          <p:cNvSpPr/>
          <p:nvPr/>
        </p:nvSpPr>
        <p:spPr>
          <a:xfrm>
            <a:off x="4559808" y="2815462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C441625-35B7-E393-B66E-AC7BE04F456E}"/>
              </a:ext>
            </a:extLst>
          </p:cNvPr>
          <p:cNvSpPr/>
          <p:nvPr/>
        </p:nvSpPr>
        <p:spPr>
          <a:xfrm>
            <a:off x="10515600" y="2818904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6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BE8705-3DDE-7107-CB0C-EBBE4795DA46}"/>
              </a:ext>
            </a:extLst>
          </p:cNvPr>
          <p:cNvSpPr txBox="1"/>
          <p:nvPr/>
        </p:nvSpPr>
        <p:spPr>
          <a:xfrm>
            <a:off x="116957" y="0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</a:t>
            </a:r>
            <a:r>
              <a:rPr lang="zh-CN" altLang="en-US" sz="2400" dirty="0"/>
              <a:t> </a:t>
            </a:r>
            <a:r>
              <a:rPr lang="en-AU" altLang="zh-CN" sz="2400" dirty="0"/>
              <a:t>request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EEAEC-3E9F-C086-D09B-19047841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" y="973729"/>
            <a:ext cx="5352470" cy="345990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E253673-BDFA-3185-1E66-B79A43122E2E}"/>
              </a:ext>
            </a:extLst>
          </p:cNvPr>
          <p:cNvSpPr/>
          <p:nvPr/>
        </p:nvSpPr>
        <p:spPr>
          <a:xfrm>
            <a:off x="1816986" y="2693046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5BFCC-EACF-EDDD-927A-7651DBFA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9" y="1070766"/>
            <a:ext cx="5562600" cy="3595731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548434-871D-C870-F8F2-6424D2B5F1A5}"/>
              </a:ext>
            </a:extLst>
          </p:cNvPr>
          <p:cNvSpPr/>
          <p:nvPr/>
        </p:nvSpPr>
        <p:spPr>
          <a:xfrm>
            <a:off x="7487684" y="2693045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A4E02-3F10-C67C-78E3-E9CF91E9C7AF}"/>
              </a:ext>
            </a:extLst>
          </p:cNvPr>
          <p:cNvSpPr txBox="1"/>
          <p:nvPr/>
        </p:nvSpPr>
        <p:spPr>
          <a:xfrm>
            <a:off x="2165190" y="5076054"/>
            <a:ext cx="847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鼠标指向某个data</a:t>
            </a:r>
            <a:r>
              <a:rPr lang="zh-CN" altLang="en-US" dirty="0"/>
              <a:t>，不论是不是当前</a:t>
            </a:r>
            <a:r>
              <a:rPr lang="en-US" altLang="zh-CN" dirty="0"/>
              <a:t>focused data</a:t>
            </a:r>
            <a:r>
              <a:rPr lang="zh-CN" altLang="en-US" dirty="0"/>
              <a:t>，或者</a:t>
            </a:r>
            <a:r>
              <a:rPr lang="en-US" altLang="zh-CN" dirty="0"/>
              <a:t>data configuration panel</a:t>
            </a:r>
            <a:r>
              <a:rPr lang="zh-CN" altLang="en-US" dirty="0"/>
              <a:t>是否打开，都弹出</a:t>
            </a:r>
            <a:r>
              <a:rPr lang="en-US" altLang="zh-CN" dirty="0"/>
              <a:t>tooltip</a:t>
            </a:r>
            <a:r>
              <a:rPr lang="zh-CN" altLang="en-US" dirty="0"/>
              <a:t>展示指向</a:t>
            </a:r>
            <a:r>
              <a:rPr lang="en-US" altLang="zh-CN" dirty="0"/>
              <a:t>data</a:t>
            </a:r>
            <a:r>
              <a:rPr lang="zh-CN" altLang="en-US" dirty="0"/>
              <a:t>的定义信息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B77DBDE-26A5-6014-7FFB-55616605613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165190" y="2968184"/>
            <a:ext cx="4235560" cy="210787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B981BCD-2F3D-E87C-F1DC-FA1554A716B5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6082542" y="3286392"/>
            <a:ext cx="2107870" cy="147145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2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F9224-6067-82DB-3A12-CFAECB54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6" y="385325"/>
            <a:ext cx="5281853" cy="34142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2A84C8-5AC5-3E48-0AC6-2604FFE18E6F}"/>
              </a:ext>
            </a:extLst>
          </p:cNvPr>
          <p:cNvSpPr/>
          <p:nvPr/>
        </p:nvSpPr>
        <p:spPr>
          <a:xfrm>
            <a:off x="2157982" y="1673351"/>
            <a:ext cx="85344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13E1A-395A-A8B8-C166-64A36B1CFB46}"/>
              </a:ext>
            </a:extLst>
          </p:cNvPr>
          <p:cNvSpPr txBox="1"/>
          <p:nvPr/>
        </p:nvSpPr>
        <p:spPr>
          <a:xfrm>
            <a:off x="768096" y="4346370"/>
            <a:ext cx="3328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弹窗应该出现下</a:t>
            </a:r>
            <a:r>
              <a:rPr lang="en-US" altLang="zh-CN" dirty="0"/>
              <a:t>@</a:t>
            </a:r>
            <a:r>
              <a:rPr lang="zh-CN" altLang="en-US" dirty="0"/>
              <a:t>位置右下方，如</a:t>
            </a:r>
            <a:r>
              <a:rPr lang="zh-CN" altLang="en-AU" dirty="0"/>
              <a:t>蓝框</a:t>
            </a:r>
            <a:r>
              <a:rPr lang="zh-CN" altLang="en-US" dirty="0"/>
              <a:t>所示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en-US" altLang="zh-CN" dirty="0"/>
              <a:t>item</a:t>
            </a:r>
            <a:r>
              <a:rPr lang="zh-CN" altLang="en-US" dirty="0"/>
              <a:t>现在只能用鼠标选择，不是很方便。用户打</a:t>
            </a:r>
            <a:r>
              <a:rPr lang="en-US" altLang="zh-CN" dirty="0"/>
              <a:t>@</a:t>
            </a:r>
            <a:r>
              <a:rPr lang="zh-CN" altLang="en-US" dirty="0"/>
              <a:t>肯定</a:t>
            </a:r>
            <a:r>
              <a:rPr lang="zh-CN" altLang="en-AU" dirty="0"/>
              <a:t>手在</a:t>
            </a:r>
            <a:r>
              <a:rPr lang="zh-CN" altLang="en-US" dirty="0"/>
              <a:t>键盘上，应该支持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AU" altLang="zh-CN" dirty="0"/>
              <a:t>key</a:t>
            </a:r>
            <a:r>
              <a:rPr lang="zh-CN" altLang="en-AU" dirty="0"/>
              <a:t>选择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30F98-DE54-0371-C8E8-60A97367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92" y="385326"/>
            <a:ext cx="5402744" cy="3492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4DC72-29C8-4AF7-F63B-A9CA96C1767C}"/>
              </a:ext>
            </a:extLst>
          </p:cNvPr>
          <p:cNvSpPr txBox="1"/>
          <p:nvPr/>
        </p:nvSpPr>
        <p:spPr>
          <a:xfrm>
            <a:off x="7138416" y="4193970"/>
            <a:ext cx="3328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只会顺序出现在文字末尾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应该出现在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1240C0-5601-44C9-8641-2C0D9FFE3D9E}"/>
              </a:ext>
            </a:extLst>
          </p:cNvPr>
          <p:cNvSpPr/>
          <p:nvPr/>
        </p:nvSpPr>
        <p:spPr>
          <a:xfrm>
            <a:off x="1994452" y="1499616"/>
            <a:ext cx="261672" cy="341376"/>
          </a:xfrm>
          <a:custGeom>
            <a:avLst/>
            <a:gdLst>
              <a:gd name="connsiteX0" fmla="*/ 139148 w 261672"/>
              <a:gd name="connsiteY0" fmla="*/ 24384 h 341376"/>
              <a:gd name="connsiteX1" fmla="*/ 29420 w 261672"/>
              <a:gd name="connsiteY1" fmla="*/ 329184 h 341376"/>
              <a:gd name="connsiteX2" fmla="*/ 65996 w 261672"/>
              <a:gd name="connsiteY2" fmla="*/ 341376 h 341376"/>
              <a:gd name="connsiteX3" fmla="*/ 224492 w 261672"/>
              <a:gd name="connsiteY3" fmla="*/ 292608 h 341376"/>
              <a:gd name="connsiteX4" fmla="*/ 248876 w 261672"/>
              <a:gd name="connsiteY4" fmla="*/ 256032 h 341376"/>
              <a:gd name="connsiteX5" fmla="*/ 261068 w 261672"/>
              <a:gd name="connsiteY5" fmla="*/ 207264 h 341376"/>
              <a:gd name="connsiteX6" fmla="*/ 224492 w 261672"/>
              <a:gd name="connsiteY6" fmla="*/ 36576 h 341376"/>
              <a:gd name="connsiteX7" fmla="*/ 151340 w 261672"/>
              <a:gd name="connsiteY7" fmla="*/ 0 h 341376"/>
              <a:gd name="connsiteX8" fmla="*/ 65996 w 261672"/>
              <a:gd name="connsiteY8" fmla="*/ 36576 h 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672" h="341376">
                <a:moveTo>
                  <a:pt x="139148" y="24384"/>
                </a:moveTo>
                <a:cubicBezTo>
                  <a:pt x="-18193" y="134523"/>
                  <a:pt x="-21855" y="85629"/>
                  <a:pt x="29420" y="329184"/>
                </a:cubicBezTo>
                <a:cubicBezTo>
                  <a:pt x="32068" y="341760"/>
                  <a:pt x="53804" y="337312"/>
                  <a:pt x="65996" y="341376"/>
                </a:cubicBezTo>
                <a:cubicBezTo>
                  <a:pt x="176881" y="330287"/>
                  <a:pt x="170937" y="356874"/>
                  <a:pt x="224492" y="292608"/>
                </a:cubicBezTo>
                <a:cubicBezTo>
                  <a:pt x="233873" y="281351"/>
                  <a:pt x="240748" y="268224"/>
                  <a:pt x="248876" y="256032"/>
                </a:cubicBezTo>
                <a:cubicBezTo>
                  <a:pt x="252940" y="239776"/>
                  <a:pt x="261068" y="224020"/>
                  <a:pt x="261068" y="207264"/>
                </a:cubicBezTo>
                <a:cubicBezTo>
                  <a:pt x="261068" y="147566"/>
                  <a:pt x="269363" y="81447"/>
                  <a:pt x="224492" y="36576"/>
                </a:cubicBezTo>
                <a:cubicBezTo>
                  <a:pt x="200857" y="12941"/>
                  <a:pt x="181088" y="9916"/>
                  <a:pt x="151340" y="0"/>
                </a:cubicBezTo>
                <a:cubicBezTo>
                  <a:pt x="72736" y="26201"/>
                  <a:pt x="96363" y="6209"/>
                  <a:pt x="65996" y="3657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8B8CC-3762-0E9C-C261-301B2046370B}"/>
              </a:ext>
            </a:extLst>
          </p:cNvPr>
          <p:cNvSpPr/>
          <p:nvPr/>
        </p:nvSpPr>
        <p:spPr>
          <a:xfrm>
            <a:off x="7947272" y="1595928"/>
            <a:ext cx="241558" cy="154846"/>
          </a:xfrm>
          <a:custGeom>
            <a:avLst/>
            <a:gdLst>
              <a:gd name="connsiteX0" fmla="*/ 196440 w 233422"/>
              <a:gd name="connsiteY0" fmla="*/ 0 h 243840"/>
              <a:gd name="connsiteX1" fmla="*/ 111096 w 233422"/>
              <a:gd name="connsiteY1" fmla="*/ 12192 h 243840"/>
              <a:gd name="connsiteX2" fmla="*/ 37944 w 233422"/>
              <a:gd name="connsiteY2" fmla="*/ 36576 h 243840"/>
              <a:gd name="connsiteX3" fmla="*/ 13560 w 233422"/>
              <a:gd name="connsiteY3" fmla="*/ 73152 h 243840"/>
              <a:gd name="connsiteX4" fmla="*/ 13560 w 233422"/>
              <a:gd name="connsiteY4" fmla="*/ 219456 h 243840"/>
              <a:gd name="connsiteX5" fmla="*/ 50136 w 233422"/>
              <a:gd name="connsiteY5" fmla="*/ 231648 h 243840"/>
              <a:gd name="connsiteX6" fmla="*/ 98904 w 233422"/>
              <a:gd name="connsiteY6" fmla="*/ 243840 h 243840"/>
              <a:gd name="connsiteX7" fmla="*/ 135480 w 233422"/>
              <a:gd name="connsiteY7" fmla="*/ 231648 h 243840"/>
              <a:gd name="connsiteX8" fmla="*/ 208632 w 233422"/>
              <a:gd name="connsiteY8" fmla="*/ 182880 h 243840"/>
              <a:gd name="connsiteX9" fmla="*/ 233016 w 233422"/>
              <a:gd name="connsiteY9" fmla="*/ 146304 h 243840"/>
              <a:gd name="connsiteX10" fmla="*/ 220824 w 233422"/>
              <a:gd name="connsiteY10" fmla="*/ 85344 h 243840"/>
              <a:gd name="connsiteX11" fmla="*/ 196440 w 233422"/>
              <a:gd name="connsiteY11" fmla="*/ 0 h 243840"/>
              <a:gd name="connsiteX12" fmla="*/ 196440 w 233422"/>
              <a:gd name="connsiteY12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22" h="243840">
                <a:moveTo>
                  <a:pt x="196440" y="0"/>
                </a:moveTo>
                <a:cubicBezTo>
                  <a:pt x="182216" y="2032"/>
                  <a:pt x="139097" y="5730"/>
                  <a:pt x="111096" y="12192"/>
                </a:cubicBezTo>
                <a:cubicBezTo>
                  <a:pt x="86051" y="17972"/>
                  <a:pt x="37944" y="36576"/>
                  <a:pt x="37944" y="36576"/>
                </a:cubicBezTo>
                <a:cubicBezTo>
                  <a:pt x="29816" y="48768"/>
                  <a:pt x="19332" y="59684"/>
                  <a:pt x="13560" y="73152"/>
                </a:cubicBezTo>
                <a:cubicBezTo>
                  <a:pt x="-4746" y="115866"/>
                  <a:pt x="-4294" y="179285"/>
                  <a:pt x="13560" y="219456"/>
                </a:cubicBezTo>
                <a:cubicBezTo>
                  <a:pt x="18779" y="231200"/>
                  <a:pt x="37779" y="228117"/>
                  <a:pt x="50136" y="231648"/>
                </a:cubicBezTo>
                <a:cubicBezTo>
                  <a:pt x="66248" y="236251"/>
                  <a:pt x="82648" y="239776"/>
                  <a:pt x="98904" y="243840"/>
                </a:cubicBezTo>
                <a:cubicBezTo>
                  <a:pt x="111096" y="239776"/>
                  <a:pt x="124246" y="237889"/>
                  <a:pt x="135480" y="231648"/>
                </a:cubicBezTo>
                <a:cubicBezTo>
                  <a:pt x="161098" y="217416"/>
                  <a:pt x="208632" y="182880"/>
                  <a:pt x="208632" y="182880"/>
                </a:cubicBezTo>
                <a:cubicBezTo>
                  <a:pt x="216760" y="170688"/>
                  <a:pt x="231199" y="160844"/>
                  <a:pt x="233016" y="146304"/>
                </a:cubicBezTo>
                <a:cubicBezTo>
                  <a:pt x="235586" y="125742"/>
                  <a:pt x="225319" y="105573"/>
                  <a:pt x="220824" y="85344"/>
                </a:cubicBezTo>
                <a:cubicBezTo>
                  <a:pt x="217699" y="71281"/>
                  <a:pt x="204586" y="16292"/>
                  <a:pt x="196440" y="0"/>
                </a:cubicBezTo>
                <a:lnTo>
                  <a:pt x="1964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CE17D6A-BDBC-FD4A-407B-23AF14E5BE70}"/>
              </a:ext>
            </a:extLst>
          </p:cNvPr>
          <p:cNvSpPr/>
          <p:nvPr/>
        </p:nvSpPr>
        <p:spPr>
          <a:xfrm>
            <a:off x="8054815" y="1887042"/>
            <a:ext cx="1271851" cy="104836"/>
          </a:xfrm>
          <a:custGeom>
            <a:avLst/>
            <a:gdLst>
              <a:gd name="connsiteX0" fmla="*/ 320390 w 1271851"/>
              <a:gd name="connsiteY0" fmla="*/ 34945 h 104836"/>
              <a:gd name="connsiteX1" fmla="*/ 279621 w 1271851"/>
              <a:gd name="connsiteY1" fmla="*/ 40769 h 104836"/>
              <a:gd name="connsiteX2" fmla="*/ 256324 w 1271851"/>
              <a:gd name="connsiteY2" fmla="*/ 34945 h 104836"/>
              <a:gd name="connsiteX3" fmla="*/ 227203 w 1271851"/>
              <a:gd name="connsiteY3" fmla="*/ 29121 h 104836"/>
              <a:gd name="connsiteX4" fmla="*/ 192258 w 1271851"/>
              <a:gd name="connsiteY4" fmla="*/ 17473 h 104836"/>
              <a:gd name="connsiteX5" fmla="*/ 145664 w 1271851"/>
              <a:gd name="connsiteY5" fmla="*/ 5824 h 104836"/>
              <a:gd name="connsiteX6" fmla="*/ 11707 w 1271851"/>
              <a:gd name="connsiteY6" fmla="*/ 11648 h 104836"/>
              <a:gd name="connsiteX7" fmla="*/ 11707 w 1271851"/>
              <a:gd name="connsiteY7" fmla="*/ 64066 h 104836"/>
              <a:gd name="connsiteX8" fmla="*/ 35004 w 1271851"/>
              <a:gd name="connsiteY8" fmla="*/ 75715 h 104836"/>
              <a:gd name="connsiteX9" fmla="*/ 93246 w 1271851"/>
              <a:gd name="connsiteY9" fmla="*/ 93187 h 104836"/>
              <a:gd name="connsiteX10" fmla="*/ 122367 w 1271851"/>
              <a:gd name="connsiteY10" fmla="*/ 99012 h 104836"/>
              <a:gd name="connsiteX11" fmla="*/ 186433 w 1271851"/>
              <a:gd name="connsiteY11" fmla="*/ 104836 h 104836"/>
              <a:gd name="connsiteX12" fmla="*/ 506765 w 1271851"/>
              <a:gd name="connsiteY12" fmla="*/ 99012 h 104836"/>
              <a:gd name="connsiteX13" fmla="*/ 599952 w 1271851"/>
              <a:gd name="connsiteY13" fmla="*/ 93187 h 104836"/>
              <a:gd name="connsiteX14" fmla="*/ 652370 w 1271851"/>
              <a:gd name="connsiteY14" fmla="*/ 81539 h 104836"/>
              <a:gd name="connsiteX15" fmla="*/ 704788 w 1271851"/>
              <a:gd name="connsiteY15" fmla="*/ 75715 h 104836"/>
              <a:gd name="connsiteX16" fmla="*/ 751381 w 1271851"/>
              <a:gd name="connsiteY16" fmla="*/ 69890 h 104836"/>
              <a:gd name="connsiteX17" fmla="*/ 792151 w 1271851"/>
              <a:gd name="connsiteY17" fmla="*/ 64066 h 104836"/>
              <a:gd name="connsiteX18" fmla="*/ 862041 w 1271851"/>
              <a:gd name="connsiteY18" fmla="*/ 58242 h 104836"/>
              <a:gd name="connsiteX19" fmla="*/ 1042591 w 1271851"/>
              <a:gd name="connsiteY19" fmla="*/ 64066 h 104836"/>
              <a:gd name="connsiteX20" fmla="*/ 1112482 w 1271851"/>
              <a:gd name="connsiteY20" fmla="*/ 75715 h 104836"/>
              <a:gd name="connsiteX21" fmla="*/ 1153251 w 1271851"/>
              <a:gd name="connsiteY21" fmla="*/ 81539 h 104836"/>
              <a:gd name="connsiteX22" fmla="*/ 1269735 w 1271851"/>
              <a:gd name="connsiteY22" fmla="*/ 75715 h 104836"/>
              <a:gd name="connsiteX23" fmla="*/ 1240614 w 1271851"/>
              <a:gd name="connsiteY23" fmla="*/ 64066 h 104836"/>
              <a:gd name="connsiteX24" fmla="*/ 1217317 w 1271851"/>
              <a:gd name="connsiteY24" fmla="*/ 52418 h 104836"/>
              <a:gd name="connsiteX25" fmla="*/ 1199845 w 1271851"/>
              <a:gd name="connsiteY25" fmla="*/ 46594 h 104836"/>
              <a:gd name="connsiteX26" fmla="*/ 1129954 w 1271851"/>
              <a:gd name="connsiteY26" fmla="*/ 34945 h 104836"/>
              <a:gd name="connsiteX27" fmla="*/ 891162 w 1271851"/>
              <a:gd name="connsiteY27" fmla="*/ 17473 h 104836"/>
              <a:gd name="connsiteX28" fmla="*/ 815447 w 1271851"/>
              <a:gd name="connsiteY28" fmla="*/ 11648 h 104836"/>
              <a:gd name="connsiteX29" fmla="*/ 681491 w 1271851"/>
              <a:gd name="connsiteY29" fmla="*/ 5824 h 104836"/>
              <a:gd name="connsiteX30" fmla="*/ 570831 w 1271851"/>
              <a:gd name="connsiteY30" fmla="*/ 0 h 104836"/>
              <a:gd name="connsiteX31" fmla="*/ 262148 w 1271851"/>
              <a:gd name="connsiteY31" fmla="*/ 11648 h 104836"/>
              <a:gd name="connsiteX32" fmla="*/ 227203 w 1271851"/>
              <a:gd name="connsiteY32" fmla="*/ 17473 h 1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71851" h="104836">
                <a:moveTo>
                  <a:pt x="320390" y="34945"/>
                </a:moveTo>
                <a:cubicBezTo>
                  <a:pt x="306800" y="36886"/>
                  <a:pt x="293349" y="40769"/>
                  <a:pt x="279621" y="40769"/>
                </a:cubicBezTo>
                <a:cubicBezTo>
                  <a:pt x="271616" y="40769"/>
                  <a:pt x="264138" y="36681"/>
                  <a:pt x="256324" y="34945"/>
                </a:cubicBezTo>
                <a:cubicBezTo>
                  <a:pt x="246660" y="32798"/>
                  <a:pt x="236753" y="31726"/>
                  <a:pt x="227203" y="29121"/>
                </a:cubicBezTo>
                <a:cubicBezTo>
                  <a:pt x="215357" y="25890"/>
                  <a:pt x="204298" y="19881"/>
                  <a:pt x="192258" y="17473"/>
                </a:cubicBezTo>
                <a:cubicBezTo>
                  <a:pt x="157117" y="10444"/>
                  <a:pt x="172528" y="14778"/>
                  <a:pt x="145664" y="5824"/>
                </a:cubicBezTo>
                <a:cubicBezTo>
                  <a:pt x="101012" y="7765"/>
                  <a:pt x="55840" y="4587"/>
                  <a:pt x="11707" y="11648"/>
                </a:cubicBezTo>
                <a:cubicBezTo>
                  <a:pt x="-14496" y="15840"/>
                  <a:pt x="11430" y="63696"/>
                  <a:pt x="11707" y="64066"/>
                </a:cubicBezTo>
                <a:cubicBezTo>
                  <a:pt x="16916" y="71012"/>
                  <a:pt x="26943" y="72490"/>
                  <a:pt x="35004" y="75715"/>
                </a:cubicBezTo>
                <a:cubicBezTo>
                  <a:pt x="53155" y="82975"/>
                  <a:pt x="73937" y="88896"/>
                  <a:pt x="93246" y="93187"/>
                </a:cubicBezTo>
                <a:cubicBezTo>
                  <a:pt x="102910" y="95335"/>
                  <a:pt x="112544" y="97784"/>
                  <a:pt x="122367" y="99012"/>
                </a:cubicBezTo>
                <a:cubicBezTo>
                  <a:pt x="143645" y="101672"/>
                  <a:pt x="165078" y="102895"/>
                  <a:pt x="186433" y="104836"/>
                </a:cubicBezTo>
                <a:lnTo>
                  <a:pt x="506765" y="99012"/>
                </a:lnTo>
                <a:cubicBezTo>
                  <a:pt x="537876" y="98136"/>
                  <a:pt x="569051" y="96895"/>
                  <a:pt x="599952" y="93187"/>
                </a:cubicBezTo>
                <a:cubicBezTo>
                  <a:pt x="617723" y="91054"/>
                  <a:pt x="634715" y="84481"/>
                  <a:pt x="652370" y="81539"/>
                </a:cubicBezTo>
                <a:cubicBezTo>
                  <a:pt x="669711" y="78649"/>
                  <a:pt x="687328" y="77769"/>
                  <a:pt x="704788" y="75715"/>
                </a:cubicBezTo>
                <a:lnTo>
                  <a:pt x="751381" y="69890"/>
                </a:lnTo>
                <a:cubicBezTo>
                  <a:pt x="764989" y="68076"/>
                  <a:pt x="778498" y="65503"/>
                  <a:pt x="792151" y="64066"/>
                </a:cubicBezTo>
                <a:cubicBezTo>
                  <a:pt x="815400" y="61619"/>
                  <a:pt x="838744" y="60183"/>
                  <a:pt x="862041" y="58242"/>
                </a:cubicBezTo>
                <a:cubicBezTo>
                  <a:pt x="922224" y="60183"/>
                  <a:pt x="982460" y="60901"/>
                  <a:pt x="1042591" y="64066"/>
                </a:cubicBezTo>
                <a:cubicBezTo>
                  <a:pt x="1070425" y="65531"/>
                  <a:pt x="1086295" y="71350"/>
                  <a:pt x="1112482" y="75715"/>
                </a:cubicBezTo>
                <a:cubicBezTo>
                  <a:pt x="1126023" y="77972"/>
                  <a:pt x="1139661" y="79598"/>
                  <a:pt x="1153251" y="81539"/>
                </a:cubicBezTo>
                <a:cubicBezTo>
                  <a:pt x="1192079" y="79598"/>
                  <a:pt x="1231613" y="83339"/>
                  <a:pt x="1269735" y="75715"/>
                </a:cubicBezTo>
                <a:cubicBezTo>
                  <a:pt x="1279987" y="73665"/>
                  <a:pt x="1250168" y="68312"/>
                  <a:pt x="1240614" y="64066"/>
                </a:cubicBezTo>
                <a:cubicBezTo>
                  <a:pt x="1232680" y="60540"/>
                  <a:pt x="1225297" y="55838"/>
                  <a:pt x="1217317" y="52418"/>
                </a:cubicBezTo>
                <a:cubicBezTo>
                  <a:pt x="1211674" y="50000"/>
                  <a:pt x="1205748" y="48281"/>
                  <a:pt x="1199845" y="46594"/>
                </a:cubicBezTo>
                <a:cubicBezTo>
                  <a:pt x="1169910" y="38041"/>
                  <a:pt x="1167779" y="39673"/>
                  <a:pt x="1129954" y="34945"/>
                </a:cubicBezTo>
                <a:cubicBezTo>
                  <a:pt x="1040606" y="5162"/>
                  <a:pt x="1140172" y="36630"/>
                  <a:pt x="891162" y="17473"/>
                </a:cubicBezTo>
                <a:cubicBezTo>
                  <a:pt x="865924" y="15531"/>
                  <a:pt x="840721" y="13052"/>
                  <a:pt x="815447" y="11648"/>
                </a:cubicBezTo>
                <a:cubicBezTo>
                  <a:pt x="770822" y="9169"/>
                  <a:pt x="726135" y="7950"/>
                  <a:pt x="681491" y="5824"/>
                </a:cubicBezTo>
                <a:lnTo>
                  <a:pt x="570831" y="0"/>
                </a:lnTo>
                <a:lnTo>
                  <a:pt x="262148" y="11648"/>
                </a:lnTo>
                <a:cubicBezTo>
                  <a:pt x="169066" y="17854"/>
                  <a:pt x="255096" y="17473"/>
                  <a:pt x="227203" y="17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9AC84-9D29-B80C-F7AF-F8C394EB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6" y="784711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EF8423D-C23A-94D2-4C52-5B87AD15049E}"/>
              </a:ext>
            </a:extLst>
          </p:cNvPr>
          <p:cNvSpPr/>
          <p:nvPr/>
        </p:nvSpPr>
        <p:spPr>
          <a:xfrm>
            <a:off x="1872867" y="4054207"/>
            <a:ext cx="752129" cy="859316"/>
          </a:xfrm>
          <a:custGeom>
            <a:avLst/>
            <a:gdLst>
              <a:gd name="connsiteX0" fmla="*/ 308473 w 752129"/>
              <a:gd name="connsiteY0" fmla="*/ 22034 h 859316"/>
              <a:gd name="connsiteX1" fmla="*/ 154237 w 752129"/>
              <a:gd name="connsiteY1" fmla="*/ 33051 h 859316"/>
              <a:gd name="connsiteX2" fmla="*/ 55085 w 752129"/>
              <a:gd name="connsiteY2" fmla="*/ 44068 h 859316"/>
              <a:gd name="connsiteX3" fmla="*/ 33051 w 752129"/>
              <a:gd name="connsiteY3" fmla="*/ 88135 h 859316"/>
              <a:gd name="connsiteX4" fmla="*/ 11017 w 752129"/>
              <a:gd name="connsiteY4" fmla="*/ 187287 h 859316"/>
              <a:gd name="connsiteX5" fmla="*/ 0 w 752129"/>
              <a:gd name="connsiteY5" fmla="*/ 286439 h 859316"/>
              <a:gd name="connsiteX6" fmla="*/ 11017 w 752129"/>
              <a:gd name="connsiteY6" fmla="*/ 506776 h 859316"/>
              <a:gd name="connsiteX7" fmla="*/ 66102 w 752129"/>
              <a:gd name="connsiteY7" fmla="*/ 583894 h 859316"/>
              <a:gd name="connsiteX8" fmla="*/ 121186 w 752129"/>
              <a:gd name="connsiteY8" fmla="*/ 638979 h 859316"/>
              <a:gd name="connsiteX9" fmla="*/ 209321 w 752129"/>
              <a:gd name="connsiteY9" fmla="*/ 716097 h 859316"/>
              <a:gd name="connsiteX10" fmla="*/ 275422 w 752129"/>
              <a:gd name="connsiteY10" fmla="*/ 760164 h 859316"/>
              <a:gd name="connsiteX11" fmla="*/ 308473 w 752129"/>
              <a:gd name="connsiteY11" fmla="*/ 782198 h 859316"/>
              <a:gd name="connsiteX12" fmla="*/ 352540 w 752129"/>
              <a:gd name="connsiteY12" fmla="*/ 793215 h 859316"/>
              <a:gd name="connsiteX13" fmla="*/ 385591 w 752129"/>
              <a:gd name="connsiteY13" fmla="*/ 804232 h 859316"/>
              <a:gd name="connsiteX14" fmla="*/ 429658 w 752129"/>
              <a:gd name="connsiteY14" fmla="*/ 826265 h 859316"/>
              <a:gd name="connsiteX15" fmla="*/ 539827 w 752129"/>
              <a:gd name="connsiteY15" fmla="*/ 859316 h 859316"/>
              <a:gd name="connsiteX16" fmla="*/ 638979 w 752129"/>
              <a:gd name="connsiteY16" fmla="*/ 848299 h 859316"/>
              <a:gd name="connsiteX17" fmla="*/ 649996 w 752129"/>
              <a:gd name="connsiteY17" fmla="*/ 815248 h 859316"/>
              <a:gd name="connsiteX18" fmla="*/ 683046 w 752129"/>
              <a:gd name="connsiteY18" fmla="*/ 782198 h 859316"/>
              <a:gd name="connsiteX19" fmla="*/ 694063 w 752129"/>
              <a:gd name="connsiteY19" fmla="*/ 749147 h 859316"/>
              <a:gd name="connsiteX20" fmla="*/ 716097 w 752129"/>
              <a:gd name="connsiteY20" fmla="*/ 694063 h 859316"/>
              <a:gd name="connsiteX21" fmla="*/ 727114 w 752129"/>
              <a:gd name="connsiteY21" fmla="*/ 627962 h 859316"/>
              <a:gd name="connsiteX22" fmla="*/ 738131 w 752129"/>
              <a:gd name="connsiteY22" fmla="*/ 594911 h 859316"/>
              <a:gd name="connsiteX23" fmla="*/ 738131 w 752129"/>
              <a:gd name="connsiteY23" fmla="*/ 308473 h 859316"/>
              <a:gd name="connsiteX24" fmla="*/ 716097 w 752129"/>
              <a:gd name="connsiteY24" fmla="*/ 275422 h 859316"/>
              <a:gd name="connsiteX25" fmla="*/ 638979 w 752129"/>
              <a:gd name="connsiteY25" fmla="*/ 198304 h 859316"/>
              <a:gd name="connsiteX26" fmla="*/ 572878 w 752129"/>
              <a:gd name="connsiteY26" fmla="*/ 154236 h 859316"/>
              <a:gd name="connsiteX27" fmla="*/ 539827 w 752129"/>
              <a:gd name="connsiteY27" fmla="*/ 132203 h 859316"/>
              <a:gd name="connsiteX28" fmla="*/ 418641 w 752129"/>
              <a:gd name="connsiteY28" fmla="*/ 99152 h 859316"/>
              <a:gd name="connsiteX29" fmla="*/ 374574 w 752129"/>
              <a:gd name="connsiteY29" fmla="*/ 88135 h 859316"/>
              <a:gd name="connsiteX30" fmla="*/ 308473 w 752129"/>
              <a:gd name="connsiteY30" fmla="*/ 55085 h 859316"/>
              <a:gd name="connsiteX31" fmla="*/ 275422 w 752129"/>
              <a:gd name="connsiteY31" fmla="*/ 44068 h 859316"/>
              <a:gd name="connsiteX32" fmla="*/ 209321 w 752129"/>
              <a:gd name="connsiteY32" fmla="*/ 0 h 85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2129" h="859316">
                <a:moveTo>
                  <a:pt x="308473" y="22034"/>
                </a:moveTo>
                <a:lnTo>
                  <a:pt x="154237" y="33051"/>
                </a:lnTo>
                <a:cubicBezTo>
                  <a:pt x="121108" y="35932"/>
                  <a:pt x="85358" y="30307"/>
                  <a:pt x="55085" y="44068"/>
                </a:cubicBezTo>
                <a:cubicBezTo>
                  <a:pt x="40134" y="50864"/>
                  <a:pt x="40396" y="73446"/>
                  <a:pt x="33051" y="88135"/>
                </a:cubicBezTo>
                <a:cubicBezTo>
                  <a:pt x="25033" y="120208"/>
                  <a:pt x="15679" y="154654"/>
                  <a:pt x="11017" y="187287"/>
                </a:cubicBezTo>
                <a:cubicBezTo>
                  <a:pt x="6314" y="220207"/>
                  <a:pt x="3672" y="253388"/>
                  <a:pt x="0" y="286439"/>
                </a:cubicBezTo>
                <a:cubicBezTo>
                  <a:pt x="3672" y="359885"/>
                  <a:pt x="1896" y="433806"/>
                  <a:pt x="11017" y="506776"/>
                </a:cubicBezTo>
                <a:cubicBezTo>
                  <a:pt x="15814" y="545151"/>
                  <a:pt x="44400" y="557852"/>
                  <a:pt x="66102" y="583894"/>
                </a:cubicBezTo>
                <a:cubicBezTo>
                  <a:pt x="112008" y="638981"/>
                  <a:pt x="60590" y="598581"/>
                  <a:pt x="121186" y="638979"/>
                </a:cubicBezTo>
                <a:cubicBezTo>
                  <a:pt x="183613" y="732616"/>
                  <a:pt x="80796" y="587576"/>
                  <a:pt x="209321" y="716097"/>
                </a:cubicBezTo>
                <a:cubicBezTo>
                  <a:pt x="271976" y="778750"/>
                  <a:pt x="211647" y="728276"/>
                  <a:pt x="275422" y="760164"/>
                </a:cubicBezTo>
                <a:cubicBezTo>
                  <a:pt x="287265" y="766086"/>
                  <a:pt x="296303" y="776982"/>
                  <a:pt x="308473" y="782198"/>
                </a:cubicBezTo>
                <a:cubicBezTo>
                  <a:pt x="322390" y="788162"/>
                  <a:pt x="337981" y="789055"/>
                  <a:pt x="352540" y="793215"/>
                </a:cubicBezTo>
                <a:cubicBezTo>
                  <a:pt x="363706" y="796405"/>
                  <a:pt x="374917" y="799658"/>
                  <a:pt x="385591" y="804232"/>
                </a:cubicBezTo>
                <a:cubicBezTo>
                  <a:pt x="400686" y="810701"/>
                  <a:pt x="414410" y="820166"/>
                  <a:pt x="429658" y="826265"/>
                </a:cubicBezTo>
                <a:cubicBezTo>
                  <a:pt x="474362" y="844146"/>
                  <a:pt x="496541" y="848494"/>
                  <a:pt x="539827" y="859316"/>
                </a:cubicBezTo>
                <a:cubicBezTo>
                  <a:pt x="572878" y="855644"/>
                  <a:pt x="608103" y="860649"/>
                  <a:pt x="638979" y="848299"/>
                </a:cubicBezTo>
                <a:cubicBezTo>
                  <a:pt x="649761" y="843986"/>
                  <a:pt x="643554" y="824911"/>
                  <a:pt x="649996" y="815248"/>
                </a:cubicBezTo>
                <a:cubicBezTo>
                  <a:pt x="658638" y="802285"/>
                  <a:pt x="672029" y="793215"/>
                  <a:pt x="683046" y="782198"/>
                </a:cubicBezTo>
                <a:cubicBezTo>
                  <a:pt x="686718" y="771181"/>
                  <a:pt x="689985" y="760021"/>
                  <a:pt x="694063" y="749147"/>
                </a:cubicBezTo>
                <a:cubicBezTo>
                  <a:pt x="701007" y="730630"/>
                  <a:pt x="710894" y="713142"/>
                  <a:pt x="716097" y="694063"/>
                </a:cubicBezTo>
                <a:cubicBezTo>
                  <a:pt x="721975" y="672513"/>
                  <a:pt x="722268" y="649768"/>
                  <a:pt x="727114" y="627962"/>
                </a:cubicBezTo>
                <a:cubicBezTo>
                  <a:pt x="729633" y="616626"/>
                  <a:pt x="734459" y="605928"/>
                  <a:pt x="738131" y="594911"/>
                </a:cubicBezTo>
                <a:cubicBezTo>
                  <a:pt x="753206" y="474300"/>
                  <a:pt x="760072" y="462066"/>
                  <a:pt x="738131" y="308473"/>
                </a:cubicBezTo>
                <a:cubicBezTo>
                  <a:pt x="736259" y="295365"/>
                  <a:pt x="723793" y="286196"/>
                  <a:pt x="716097" y="275422"/>
                </a:cubicBezTo>
                <a:cubicBezTo>
                  <a:pt x="680422" y="225478"/>
                  <a:pt x="689342" y="233559"/>
                  <a:pt x="638979" y="198304"/>
                </a:cubicBezTo>
                <a:cubicBezTo>
                  <a:pt x="617285" y="183118"/>
                  <a:pt x="594912" y="168925"/>
                  <a:pt x="572878" y="154236"/>
                </a:cubicBezTo>
                <a:cubicBezTo>
                  <a:pt x="561861" y="146891"/>
                  <a:pt x="552388" y="136390"/>
                  <a:pt x="539827" y="132203"/>
                </a:cubicBezTo>
                <a:cubicBezTo>
                  <a:pt x="478047" y="111610"/>
                  <a:pt x="518043" y="124003"/>
                  <a:pt x="418641" y="99152"/>
                </a:cubicBezTo>
                <a:cubicBezTo>
                  <a:pt x="403952" y="95480"/>
                  <a:pt x="388938" y="92923"/>
                  <a:pt x="374574" y="88135"/>
                </a:cubicBezTo>
                <a:cubicBezTo>
                  <a:pt x="291498" y="60443"/>
                  <a:pt x="393899" y="97798"/>
                  <a:pt x="308473" y="55085"/>
                </a:cubicBezTo>
                <a:cubicBezTo>
                  <a:pt x="298086" y="49892"/>
                  <a:pt x="286439" y="47740"/>
                  <a:pt x="275422" y="44068"/>
                </a:cubicBezTo>
                <a:lnTo>
                  <a:pt x="20932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8E4CA-A49E-EE23-03E4-851D8DB13F9B}"/>
              </a:ext>
            </a:extLst>
          </p:cNvPr>
          <p:cNvSpPr txBox="1"/>
          <p:nvPr/>
        </p:nvSpPr>
        <p:spPr>
          <a:xfrm>
            <a:off x="8385123" y="1454227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</a:t>
            </a:r>
            <a:r>
              <a:rPr lang="zh-CN" altLang="en-US" dirty="0"/>
              <a:t>弹窗应该支持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选择</a:t>
            </a:r>
            <a:r>
              <a:rPr lang="en-US" altLang="zh-CN" dirty="0"/>
              <a:t>item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E1145-8F24-4B97-C60E-12BD17435B42}"/>
              </a:ext>
            </a:extLst>
          </p:cNvPr>
          <p:cNvSpPr txBox="1"/>
          <p:nvPr/>
        </p:nvSpPr>
        <p:spPr>
          <a:xfrm>
            <a:off x="8259896" y="2576879"/>
            <a:ext cx="47179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由于Persona</a:t>
            </a:r>
            <a:r>
              <a:rPr lang="en-US" dirty="0"/>
              <a:t>/Audience/Constraints/Concept </a:t>
            </a:r>
            <a:r>
              <a:rPr lang="en-US" dirty="0" err="1"/>
              <a:t>subsectio只能出现一次</a:t>
            </a:r>
            <a:r>
              <a:rPr lang="zh-CN" altLang="en-US" dirty="0"/>
              <a:t>，当</a:t>
            </a:r>
            <a:r>
              <a:rPr lang="en-US" altLang="zh-CN" dirty="0"/>
              <a:t>Context</a:t>
            </a:r>
            <a:r>
              <a:rPr lang="zh-CN" altLang="en-US" dirty="0"/>
              <a:t>里已经有了某个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and Persona</a:t>
            </a:r>
            <a:r>
              <a:rPr lang="en-AU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弹窗中应该只包括没有加的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Audience and</a:t>
            </a:r>
            <a:r>
              <a:rPr lang="zh-CN" altLang="en-US" dirty="0"/>
              <a:t> </a:t>
            </a:r>
            <a:r>
              <a:rPr lang="en-US" altLang="zh-CN" dirty="0"/>
              <a:t>Concept)</a:t>
            </a:r>
          </a:p>
          <a:p>
            <a:endParaRPr lang="en-US" dirty="0"/>
          </a:p>
          <a:p>
            <a:r>
              <a:rPr lang="en-US" dirty="0" err="1"/>
              <a:t>现在已加的subsectio在</a:t>
            </a:r>
            <a:r>
              <a:rPr lang="en-US" altLang="zh-CN" dirty="0"/>
              <a:t>/</a:t>
            </a:r>
            <a:r>
              <a:rPr lang="zh-CN" altLang="en-US" dirty="0"/>
              <a:t>弹窗仍然可见并可以选，只是选后没有任何效果。用户体验不直观。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BEB13B-9BC5-2896-4105-CB3867C30A6A}"/>
              </a:ext>
            </a:extLst>
          </p:cNvPr>
          <p:cNvSpPr/>
          <p:nvPr/>
        </p:nvSpPr>
        <p:spPr>
          <a:xfrm>
            <a:off x="2927885" y="2335577"/>
            <a:ext cx="1916094" cy="1806766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1A9C5-B47C-3C1B-2A68-B5499F48FCFC}"/>
              </a:ext>
            </a:extLst>
          </p:cNvPr>
          <p:cNvSpPr txBox="1"/>
          <p:nvPr/>
        </p:nvSpPr>
        <p:spPr>
          <a:xfrm>
            <a:off x="3106207" y="1704460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</a:t>
            </a:r>
            <a:r>
              <a:rPr lang="en-US" altLang="zh-CN" dirty="0"/>
              <a:t>value</a:t>
            </a:r>
            <a:r>
              <a:rPr lang="zh-CN" altLang="en-US" dirty="0"/>
              <a:t>输入框应该支持</a:t>
            </a:r>
            <a:r>
              <a:rPr lang="en-US" altLang="zh-CN" dirty="0"/>
              <a:t>@</a:t>
            </a:r>
            <a:r>
              <a:rPr lang="zh-CN" altLang="en-US" dirty="0"/>
              <a:t>操作</a:t>
            </a:r>
            <a:endParaRPr lang="en-US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629F640-E0D7-8F2E-A41E-574C83FB3452}"/>
              </a:ext>
            </a:extLst>
          </p:cNvPr>
          <p:cNvCxnSpPr>
            <a:cxnSpLocks/>
            <a:stCxn id="10" idx="1"/>
            <a:endCxn id="9" idx="52"/>
          </p:cNvCxnSpPr>
          <p:nvPr/>
        </p:nvCxnSpPr>
        <p:spPr>
          <a:xfrm rot="10800000" flipH="1" flipV="1">
            <a:off x="3106207" y="1889125"/>
            <a:ext cx="572730" cy="446451"/>
          </a:xfrm>
          <a:prstGeom prst="curvedConnector5">
            <a:avLst>
              <a:gd name="adj1" fmla="val -39914"/>
              <a:gd name="adj2" fmla="val 70681"/>
              <a:gd name="adj3" fmla="val 13991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83C3976-B566-E60F-646B-4127E82C73C5}"/>
              </a:ext>
            </a:extLst>
          </p:cNvPr>
          <p:cNvCxnSpPr>
            <a:cxnSpLocks/>
            <a:stCxn id="6" idx="1"/>
            <a:endCxn id="5" idx="22"/>
          </p:cNvCxnSpPr>
          <p:nvPr/>
        </p:nvCxnSpPr>
        <p:spPr>
          <a:xfrm rot="10800000" flipV="1">
            <a:off x="2610999" y="1638892"/>
            <a:ext cx="5774125" cy="3010225"/>
          </a:xfrm>
          <a:prstGeom prst="curvedConnector3">
            <a:avLst>
              <a:gd name="adj1" fmla="val 2805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72FCBC0-5DEE-9B66-84BC-791B036251F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624996" y="3869540"/>
            <a:ext cx="5634900" cy="779577"/>
          </a:xfrm>
          <a:prstGeom prst="curvedConnector3">
            <a:avLst>
              <a:gd name="adj1" fmla="val 2243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7F846D33-662F-606F-26B2-07EC602FE539}"/>
              </a:ext>
            </a:extLst>
          </p:cNvPr>
          <p:cNvSpPr/>
          <p:nvPr/>
        </p:nvSpPr>
        <p:spPr>
          <a:xfrm>
            <a:off x="5281632" y="2578079"/>
            <a:ext cx="600956" cy="1291462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4C107-8506-5709-FE82-989A8E91337B}"/>
              </a:ext>
            </a:extLst>
          </p:cNvPr>
          <p:cNvSpPr txBox="1"/>
          <p:nvPr/>
        </p:nvSpPr>
        <p:spPr>
          <a:xfrm>
            <a:off x="5184267" y="-184785"/>
            <a:ext cx="640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删除需要用户确认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</a:p>
          <a:p>
            <a:r>
              <a:rPr lang="en-US" altLang="zh-CN" dirty="0"/>
              <a:t>xxx = Persona, Audience, Constraints, or Concept</a:t>
            </a:r>
          </a:p>
          <a:p>
            <a:r>
              <a:rPr lang="en-US" altLang="zh-CN" dirty="0" err="1"/>
              <a:t>yyy</a:t>
            </a:r>
            <a:r>
              <a:rPr lang="en-US" altLang="zh-CN" dirty="0"/>
              <a:t>= key of the to-be-deleted attribute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02892-32E5-4F06-019C-40AF083841B1}"/>
              </a:ext>
            </a:extLst>
          </p:cNvPr>
          <p:cNvCxnSpPr>
            <a:cxnSpLocks/>
            <a:stCxn id="25" idx="1"/>
            <a:endCxn id="22" idx="52"/>
          </p:cNvCxnSpPr>
          <p:nvPr/>
        </p:nvCxnSpPr>
        <p:spPr>
          <a:xfrm rot="10800000" flipH="1" flipV="1">
            <a:off x="5184267" y="415379"/>
            <a:ext cx="332922" cy="2162699"/>
          </a:xfrm>
          <a:prstGeom prst="curvedConnector5">
            <a:avLst>
              <a:gd name="adj1" fmla="val -68665"/>
              <a:gd name="adj2" fmla="val 63875"/>
              <a:gd name="adj3" fmla="val 16866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33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23971-F109-B3C8-EA4C-A62EEA95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" y="255902"/>
            <a:ext cx="5215569" cy="337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9A150-3DFA-0F49-E81D-ADC2B646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0" y="255902"/>
            <a:ext cx="5215569" cy="337140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376E009-63F6-F5CD-DB88-0DF7D0E24243}"/>
              </a:ext>
            </a:extLst>
          </p:cNvPr>
          <p:cNvSpPr/>
          <p:nvPr/>
        </p:nvSpPr>
        <p:spPr>
          <a:xfrm>
            <a:off x="7315200" y="2456761"/>
            <a:ext cx="319489" cy="407625"/>
          </a:xfrm>
          <a:custGeom>
            <a:avLst/>
            <a:gdLst>
              <a:gd name="connsiteX0" fmla="*/ 165253 w 319489"/>
              <a:gd name="connsiteY0" fmla="*/ 55085 h 407625"/>
              <a:gd name="connsiteX1" fmla="*/ 44067 w 319489"/>
              <a:gd name="connsiteY1" fmla="*/ 165253 h 407625"/>
              <a:gd name="connsiteX2" fmla="*/ 22034 w 319489"/>
              <a:gd name="connsiteY2" fmla="*/ 198304 h 407625"/>
              <a:gd name="connsiteX3" fmla="*/ 0 w 319489"/>
              <a:gd name="connsiteY3" fmla="*/ 264405 h 407625"/>
              <a:gd name="connsiteX4" fmla="*/ 11017 w 319489"/>
              <a:gd name="connsiteY4" fmla="*/ 308473 h 407625"/>
              <a:gd name="connsiteX5" fmla="*/ 110169 w 319489"/>
              <a:gd name="connsiteY5" fmla="*/ 396608 h 407625"/>
              <a:gd name="connsiteX6" fmla="*/ 143219 w 319489"/>
              <a:gd name="connsiteY6" fmla="*/ 407625 h 407625"/>
              <a:gd name="connsiteX7" fmla="*/ 187287 w 319489"/>
              <a:gd name="connsiteY7" fmla="*/ 374574 h 407625"/>
              <a:gd name="connsiteX8" fmla="*/ 231354 w 319489"/>
              <a:gd name="connsiteY8" fmla="*/ 297456 h 407625"/>
              <a:gd name="connsiteX9" fmla="*/ 275422 w 319489"/>
              <a:gd name="connsiteY9" fmla="*/ 231355 h 407625"/>
              <a:gd name="connsiteX10" fmla="*/ 297455 w 319489"/>
              <a:gd name="connsiteY10" fmla="*/ 198304 h 407625"/>
              <a:gd name="connsiteX11" fmla="*/ 319489 w 319489"/>
              <a:gd name="connsiteY11" fmla="*/ 132203 h 407625"/>
              <a:gd name="connsiteX12" fmla="*/ 308472 w 319489"/>
              <a:gd name="connsiteY12" fmla="*/ 77119 h 407625"/>
              <a:gd name="connsiteX13" fmla="*/ 253388 w 319489"/>
              <a:gd name="connsiteY13" fmla="*/ 22034 h 407625"/>
              <a:gd name="connsiteX14" fmla="*/ 187287 w 319489"/>
              <a:gd name="connsiteY14" fmla="*/ 0 h 407625"/>
              <a:gd name="connsiteX15" fmla="*/ 143219 w 319489"/>
              <a:gd name="connsiteY15" fmla="*/ 11017 h 407625"/>
              <a:gd name="connsiteX16" fmla="*/ 110169 w 319489"/>
              <a:gd name="connsiteY16" fmla="*/ 77119 h 407625"/>
              <a:gd name="connsiteX17" fmla="*/ 110169 w 319489"/>
              <a:gd name="connsiteY17" fmla="*/ 88135 h 4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489" h="407625">
                <a:moveTo>
                  <a:pt x="165253" y="55085"/>
                </a:moveTo>
                <a:cubicBezTo>
                  <a:pt x="65145" y="112289"/>
                  <a:pt x="104556" y="74519"/>
                  <a:pt x="44067" y="165253"/>
                </a:cubicBezTo>
                <a:cubicBezTo>
                  <a:pt x="36722" y="176270"/>
                  <a:pt x="26221" y="185743"/>
                  <a:pt x="22034" y="198304"/>
                </a:cubicBezTo>
                <a:lnTo>
                  <a:pt x="0" y="264405"/>
                </a:lnTo>
                <a:cubicBezTo>
                  <a:pt x="3672" y="279094"/>
                  <a:pt x="2334" y="296069"/>
                  <a:pt x="11017" y="308473"/>
                </a:cubicBezTo>
                <a:cubicBezTo>
                  <a:pt x="26740" y="330934"/>
                  <a:pt x="76576" y="379811"/>
                  <a:pt x="110169" y="396608"/>
                </a:cubicBezTo>
                <a:cubicBezTo>
                  <a:pt x="120556" y="401801"/>
                  <a:pt x="132202" y="403953"/>
                  <a:pt x="143219" y="407625"/>
                </a:cubicBezTo>
                <a:cubicBezTo>
                  <a:pt x="157908" y="396608"/>
                  <a:pt x="174303" y="387558"/>
                  <a:pt x="187287" y="374574"/>
                </a:cubicBezTo>
                <a:cubicBezTo>
                  <a:pt x="250530" y="311330"/>
                  <a:pt x="199842" y="354177"/>
                  <a:pt x="231354" y="297456"/>
                </a:cubicBezTo>
                <a:cubicBezTo>
                  <a:pt x="244215" y="274307"/>
                  <a:pt x="260733" y="253389"/>
                  <a:pt x="275422" y="231355"/>
                </a:cubicBezTo>
                <a:cubicBezTo>
                  <a:pt x="282767" y="220338"/>
                  <a:pt x="293268" y="210865"/>
                  <a:pt x="297455" y="198304"/>
                </a:cubicBezTo>
                <a:lnTo>
                  <a:pt x="319489" y="132203"/>
                </a:lnTo>
                <a:cubicBezTo>
                  <a:pt x="315817" y="113842"/>
                  <a:pt x="315047" y="94652"/>
                  <a:pt x="308472" y="77119"/>
                </a:cubicBezTo>
                <a:cubicBezTo>
                  <a:pt x="298924" y="51656"/>
                  <a:pt x="277626" y="32807"/>
                  <a:pt x="253388" y="22034"/>
                </a:cubicBezTo>
                <a:cubicBezTo>
                  <a:pt x="232164" y="12601"/>
                  <a:pt x="187287" y="0"/>
                  <a:pt x="187287" y="0"/>
                </a:cubicBezTo>
                <a:cubicBezTo>
                  <a:pt x="172598" y="3672"/>
                  <a:pt x="155817" y="2618"/>
                  <a:pt x="143219" y="11017"/>
                </a:cubicBezTo>
                <a:cubicBezTo>
                  <a:pt x="127064" y="21787"/>
                  <a:pt x="114568" y="59524"/>
                  <a:pt x="110169" y="77119"/>
                </a:cubicBezTo>
                <a:cubicBezTo>
                  <a:pt x="109278" y="80681"/>
                  <a:pt x="110169" y="84463"/>
                  <a:pt x="110169" y="8813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68574-3ED3-B2D8-4A2F-874CC33D0991}"/>
              </a:ext>
            </a:extLst>
          </p:cNvPr>
          <p:cNvSpPr txBox="1"/>
          <p:nvPr/>
        </p:nvSpPr>
        <p:spPr>
          <a:xfrm>
            <a:off x="1025855" y="4252511"/>
            <a:ext cx="4735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Press/</a:t>
            </a:r>
            <a:r>
              <a:rPr lang="zh-CN" altLang="en-US" dirty="0"/>
              <a:t>激活</a:t>
            </a:r>
            <a:r>
              <a:rPr lang="en-US" altLang="zh-CN" dirty="0"/>
              <a:t>/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点击任何其他</a:t>
            </a:r>
            <a:r>
              <a:rPr lang="en-US" altLang="zh-CN" dirty="0"/>
              <a:t>UI</a:t>
            </a:r>
            <a:r>
              <a:rPr lang="zh-CN" altLang="en-US" dirty="0"/>
              <a:t>部分，比如选某个</a:t>
            </a:r>
            <a:r>
              <a:rPr lang="en-US" altLang="zh-CN" dirty="0"/>
              <a:t>data, click</a:t>
            </a:r>
            <a:r>
              <a:rPr lang="zh-CN" altLang="en-US" dirty="0"/>
              <a:t> </a:t>
            </a:r>
            <a:r>
              <a:rPr lang="en-US" altLang="zh-CN" dirty="0"/>
              <a:t>Add button, select value box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弹窗消失，但是</a:t>
            </a:r>
            <a:r>
              <a:rPr lang="en-US" altLang="zh-CN" dirty="0"/>
              <a:t>/</a:t>
            </a:r>
            <a:r>
              <a:rPr lang="zh-CN" altLang="en-US" dirty="0"/>
              <a:t>仍保留下来。</a:t>
            </a:r>
            <a:endParaRPr lang="en-AU" altLang="zh-CN" dirty="0"/>
          </a:p>
          <a:p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应该也消失</a:t>
            </a:r>
            <a:endParaRPr lang="en-AU" altLang="zh-CN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DE01A2E-BB99-9917-4CCE-841E7BF436D2}"/>
              </a:ext>
            </a:extLst>
          </p:cNvPr>
          <p:cNvCxnSpPr>
            <a:cxnSpLocks/>
            <a:stCxn id="6" idx="5"/>
            <a:endCxn id="7" idx="3"/>
          </p:cNvCxnSpPr>
          <p:nvPr/>
        </p:nvCxnSpPr>
        <p:spPr>
          <a:xfrm flipH="1">
            <a:off x="5761820" y="2853369"/>
            <a:ext cx="1663549" cy="2276305"/>
          </a:xfrm>
          <a:prstGeom prst="curvedConnector3">
            <a:avLst>
              <a:gd name="adj1" fmla="val -2632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4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B8E451-80A9-C8CE-10B9-35FDEECE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5" y="463499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0C0C5C8-4091-CB09-3FFF-96AD8016D52B}"/>
              </a:ext>
            </a:extLst>
          </p:cNvPr>
          <p:cNvSpPr/>
          <p:nvPr/>
        </p:nvSpPr>
        <p:spPr>
          <a:xfrm>
            <a:off x="2029484" y="3215409"/>
            <a:ext cx="490692" cy="213591"/>
          </a:xfrm>
          <a:custGeom>
            <a:avLst/>
            <a:gdLst>
              <a:gd name="connsiteX0" fmla="*/ 390331 w 490692"/>
              <a:gd name="connsiteY0" fmla="*/ 11152 h 213591"/>
              <a:gd name="connsiteX1" fmla="*/ 312273 w 490692"/>
              <a:gd name="connsiteY1" fmla="*/ 22303 h 213591"/>
              <a:gd name="connsiteX2" fmla="*/ 100400 w 490692"/>
              <a:gd name="connsiteY2" fmla="*/ 44605 h 213591"/>
              <a:gd name="connsiteX3" fmla="*/ 22341 w 490692"/>
              <a:gd name="connsiteY3" fmla="*/ 66908 h 213591"/>
              <a:gd name="connsiteX4" fmla="*/ 22341 w 490692"/>
              <a:gd name="connsiteY4" fmla="*/ 167269 h 213591"/>
              <a:gd name="connsiteX5" fmla="*/ 156156 w 490692"/>
              <a:gd name="connsiteY5" fmla="*/ 178420 h 213591"/>
              <a:gd name="connsiteX6" fmla="*/ 345726 w 490692"/>
              <a:gd name="connsiteY6" fmla="*/ 200722 h 213591"/>
              <a:gd name="connsiteX7" fmla="*/ 457239 w 490692"/>
              <a:gd name="connsiteY7" fmla="*/ 200722 h 213591"/>
              <a:gd name="connsiteX8" fmla="*/ 479541 w 490692"/>
              <a:gd name="connsiteY8" fmla="*/ 167269 h 213591"/>
              <a:gd name="connsiteX9" fmla="*/ 490692 w 490692"/>
              <a:gd name="connsiteY9" fmla="*/ 133815 h 213591"/>
              <a:gd name="connsiteX10" fmla="*/ 479541 w 490692"/>
              <a:gd name="connsiteY10" fmla="*/ 55756 h 213591"/>
              <a:gd name="connsiteX11" fmla="*/ 412634 w 490692"/>
              <a:gd name="connsiteY11" fmla="*/ 22303 h 213591"/>
              <a:gd name="connsiteX12" fmla="*/ 267668 w 490692"/>
              <a:gd name="connsiteY12" fmla="*/ 0 h 21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692" h="213591">
                <a:moveTo>
                  <a:pt x="390331" y="11152"/>
                </a:moveTo>
                <a:cubicBezTo>
                  <a:pt x="364312" y="14869"/>
                  <a:pt x="338412" y="19552"/>
                  <a:pt x="312273" y="22303"/>
                </a:cubicBezTo>
                <a:cubicBezTo>
                  <a:pt x="212482" y="32807"/>
                  <a:pt x="187408" y="28786"/>
                  <a:pt x="100400" y="44605"/>
                </a:cubicBezTo>
                <a:cubicBezTo>
                  <a:pt x="69590" y="50207"/>
                  <a:pt x="51007" y="57352"/>
                  <a:pt x="22341" y="66908"/>
                </a:cubicBezTo>
                <a:cubicBezTo>
                  <a:pt x="18712" y="77795"/>
                  <a:pt x="-26062" y="153439"/>
                  <a:pt x="22341" y="167269"/>
                </a:cubicBezTo>
                <a:cubicBezTo>
                  <a:pt x="65378" y="179565"/>
                  <a:pt x="111598" y="174176"/>
                  <a:pt x="156156" y="178420"/>
                </a:cubicBezTo>
                <a:cubicBezTo>
                  <a:pt x="216893" y="184204"/>
                  <a:pt x="284913" y="193120"/>
                  <a:pt x="345726" y="200722"/>
                </a:cubicBezTo>
                <a:cubicBezTo>
                  <a:pt x="387557" y="211180"/>
                  <a:pt x="411667" y="223508"/>
                  <a:pt x="457239" y="200722"/>
                </a:cubicBezTo>
                <a:cubicBezTo>
                  <a:pt x="469226" y="194729"/>
                  <a:pt x="472107" y="178420"/>
                  <a:pt x="479541" y="167269"/>
                </a:cubicBezTo>
                <a:cubicBezTo>
                  <a:pt x="483258" y="156118"/>
                  <a:pt x="490692" y="145570"/>
                  <a:pt x="490692" y="133815"/>
                </a:cubicBezTo>
                <a:cubicBezTo>
                  <a:pt x="490692" y="107531"/>
                  <a:pt x="490216" y="79774"/>
                  <a:pt x="479541" y="55756"/>
                </a:cubicBezTo>
                <a:cubicBezTo>
                  <a:pt x="473682" y="42573"/>
                  <a:pt x="426022" y="23976"/>
                  <a:pt x="412634" y="22303"/>
                </a:cubicBezTo>
                <a:cubicBezTo>
                  <a:pt x="263962" y="3719"/>
                  <a:pt x="267668" y="60165"/>
                  <a:pt x="26766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B21121-98E7-D701-CC03-65BBAAA09F58}"/>
              </a:ext>
            </a:extLst>
          </p:cNvPr>
          <p:cNvSpPr/>
          <p:nvPr/>
        </p:nvSpPr>
        <p:spPr>
          <a:xfrm>
            <a:off x="4114802" y="2486721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F03A3-10DB-E5F9-3EE8-1A74E2B6DA45}"/>
              </a:ext>
            </a:extLst>
          </p:cNvPr>
          <p:cNvSpPr/>
          <p:nvPr/>
        </p:nvSpPr>
        <p:spPr>
          <a:xfrm>
            <a:off x="2520176" y="1925443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6AC2694-777F-BD73-6ADB-B2826F73F6AB}"/>
              </a:ext>
            </a:extLst>
          </p:cNvPr>
          <p:cNvSpPr/>
          <p:nvPr/>
        </p:nvSpPr>
        <p:spPr>
          <a:xfrm>
            <a:off x="2126166" y="377714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C981DD5-754E-96FC-2287-D9CF14CA59B4}"/>
              </a:ext>
            </a:extLst>
          </p:cNvPr>
          <p:cNvSpPr/>
          <p:nvPr/>
        </p:nvSpPr>
        <p:spPr>
          <a:xfrm>
            <a:off x="2122449" y="4125292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9D333-2CB0-AC47-FA49-1707455D7898}"/>
              </a:ext>
            </a:extLst>
          </p:cNvPr>
          <p:cNvSpPr txBox="1"/>
          <p:nvPr/>
        </p:nvSpPr>
        <p:spPr>
          <a:xfrm>
            <a:off x="1092821" y="5785617"/>
            <a:ext cx="4735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所有文本</a:t>
            </a:r>
            <a:r>
              <a:rPr lang="zh-CN" altLang="en-US" dirty="0"/>
              <a:t>输入框连续打两个空格会自动加一个奇怪句号 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zh-CN" altLang="en-US" dirty="0"/>
              <a:t>首次编辑一个</a:t>
            </a:r>
            <a:r>
              <a:rPr lang="en-US" altLang="zh-CN" dirty="0"/>
              <a:t>description</a:t>
            </a:r>
            <a:r>
              <a:rPr lang="zh-CN" altLang="en-US" dirty="0"/>
              <a:t>有时出现这个问题，离开这个</a:t>
            </a:r>
            <a:r>
              <a:rPr lang="en-US" altLang="zh-CN" dirty="0"/>
              <a:t>description</a:t>
            </a:r>
            <a:r>
              <a:rPr lang="zh-CN" altLang="en-US" dirty="0"/>
              <a:t>在回来后编辑肯定会出现。</a:t>
            </a:r>
            <a:endParaRPr lang="en-AU" altLang="zh-CN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4E6755C-B945-FE83-5BF1-D3EFB220666F}"/>
              </a:ext>
            </a:extLst>
          </p:cNvPr>
          <p:cNvSpPr/>
          <p:nvPr/>
        </p:nvSpPr>
        <p:spPr>
          <a:xfrm>
            <a:off x="7415561" y="358571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29A44-FDA8-1636-5D80-3A380B0A3019}"/>
              </a:ext>
            </a:extLst>
          </p:cNvPr>
          <p:cNvSpPr txBox="1"/>
          <p:nvPr/>
        </p:nvSpPr>
        <p:spPr>
          <a:xfrm>
            <a:off x="6854283" y="5785617"/>
            <a:ext cx="502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zh-CN" altLang="en-US" dirty="0"/>
              <a:t>文本输入框按一下删除键删除文字会有奇怪行为，会删除</a:t>
            </a:r>
            <a:r>
              <a:rPr lang="en-US" altLang="zh-CN" dirty="0"/>
              <a:t>partial word</a:t>
            </a:r>
            <a:r>
              <a:rPr lang="zh-CN" altLang="en-US" dirty="0"/>
              <a:t>或者连续若干</a:t>
            </a:r>
            <a:r>
              <a:rPr lang="en-US" altLang="zh-CN" dirty="0"/>
              <a:t>words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657673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7239A-82B6-BCBC-F36A-6CC02DCC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41" y="314990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BC1C940-384D-F849-C8E0-ED6C9701E409}"/>
              </a:ext>
            </a:extLst>
          </p:cNvPr>
          <p:cNvSpPr/>
          <p:nvPr/>
        </p:nvSpPr>
        <p:spPr>
          <a:xfrm>
            <a:off x="2394210" y="1962615"/>
            <a:ext cx="4181707" cy="725313"/>
          </a:xfrm>
          <a:custGeom>
            <a:avLst/>
            <a:gdLst>
              <a:gd name="connsiteX0" fmla="*/ 758283 w 4181707"/>
              <a:gd name="connsiteY0" fmla="*/ 89209 h 725313"/>
              <a:gd name="connsiteX1" fmla="*/ 289931 w 4181707"/>
              <a:gd name="connsiteY1" fmla="*/ 111512 h 725313"/>
              <a:gd name="connsiteX2" fmla="*/ 211873 w 4181707"/>
              <a:gd name="connsiteY2" fmla="*/ 122663 h 725313"/>
              <a:gd name="connsiteX3" fmla="*/ 111512 w 4181707"/>
              <a:gd name="connsiteY3" fmla="*/ 144965 h 725313"/>
              <a:gd name="connsiteX4" fmla="*/ 55756 w 4181707"/>
              <a:gd name="connsiteY4" fmla="*/ 189570 h 725313"/>
              <a:gd name="connsiteX5" fmla="*/ 11151 w 4181707"/>
              <a:gd name="connsiteY5" fmla="*/ 245326 h 725313"/>
              <a:gd name="connsiteX6" fmla="*/ 0 w 4181707"/>
              <a:gd name="connsiteY6" fmla="*/ 301082 h 725313"/>
              <a:gd name="connsiteX7" fmla="*/ 11151 w 4181707"/>
              <a:gd name="connsiteY7" fmla="*/ 579863 h 725313"/>
              <a:gd name="connsiteX8" fmla="*/ 55756 w 4181707"/>
              <a:gd name="connsiteY8" fmla="*/ 635619 h 725313"/>
              <a:gd name="connsiteX9" fmla="*/ 100361 w 4181707"/>
              <a:gd name="connsiteY9" fmla="*/ 657921 h 725313"/>
              <a:gd name="connsiteX10" fmla="*/ 167268 w 4181707"/>
              <a:gd name="connsiteY10" fmla="*/ 669073 h 725313"/>
              <a:gd name="connsiteX11" fmla="*/ 211873 w 4181707"/>
              <a:gd name="connsiteY11" fmla="*/ 680224 h 725313"/>
              <a:gd name="connsiteX12" fmla="*/ 245327 w 4181707"/>
              <a:gd name="connsiteY12" fmla="*/ 691375 h 725313"/>
              <a:gd name="connsiteX13" fmla="*/ 334536 w 4181707"/>
              <a:gd name="connsiteY13" fmla="*/ 702526 h 725313"/>
              <a:gd name="connsiteX14" fmla="*/ 367990 w 4181707"/>
              <a:gd name="connsiteY14" fmla="*/ 713678 h 725313"/>
              <a:gd name="connsiteX15" fmla="*/ 814039 w 4181707"/>
              <a:gd name="connsiteY15" fmla="*/ 713678 h 725313"/>
              <a:gd name="connsiteX16" fmla="*/ 880946 w 4181707"/>
              <a:gd name="connsiteY16" fmla="*/ 702526 h 725313"/>
              <a:gd name="connsiteX17" fmla="*/ 1048214 w 4181707"/>
              <a:gd name="connsiteY17" fmla="*/ 680224 h 725313"/>
              <a:gd name="connsiteX18" fmla="*/ 3412273 w 4181707"/>
              <a:gd name="connsiteY18" fmla="*/ 691375 h 725313"/>
              <a:gd name="connsiteX19" fmla="*/ 3880624 w 4181707"/>
              <a:gd name="connsiteY19" fmla="*/ 691375 h 725313"/>
              <a:gd name="connsiteX20" fmla="*/ 3980985 w 4181707"/>
              <a:gd name="connsiteY20" fmla="*/ 669073 h 725313"/>
              <a:gd name="connsiteX21" fmla="*/ 4070195 w 4181707"/>
              <a:gd name="connsiteY21" fmla="*/ 624468 h 725313"/>
              <a:gd name="connsiteX22" fmla="*/ 4125951 w 4181707"/>
              <a:gd name="connsiteY22" fmla="*/ 579863 h 725313"/>
              <a:gd name="connsiteX23" fmla="*/ 4148253 w 4181707"/>
              <a:gd name="connsiteY23" fmla="*/ 557560 h 725313"/>
              <a:gd name="connsiteX24" fmla="*/ 4181707 w 4181707"/>
              <a:gd name="connsiteY24" fmla="*/ 546409 h 725313"/>
              <a:gd name="connsiteX25" fmla="*/ 4170556 w 4181707"/>
              <a:gd name="connsiteY25" fmla="*/ 367990 h 725313"/>
              <a:gd name="connsiteX26" fmla="*/ 4103649 w 4181707"/>
              <a:gd name="connsiteY26" fmla="*/ 323385 h 725313"/>
              <a:gd name="connsiteX27" fmla="*/ 4047892 w 4181707"/>
              <a:gd name="connsiteY27" fmla="*/ 289931 h 725313"/>
              <a:gd name="connsiteX28" fmla="*/ 4003288 w 4181707"/>
              <a:gd name="connsiteY28" fmla="*/ 278780 h 725313"/>
              <a:gd name="connsiteX29" fmla="*/ 3813717 w 4181707"/>
              <a:gd name="connsiteY29" fmla="*/ 245326 h 725313"/>
              <a:gd name="connsiteX30" fmla="*/ 2665141 w 4181707"/>
              <a:gd name="connsiteY30" fmla="*/ 234175 h 725313"/>
              <a:gd name="connsiteX31" fmla="*/ 2575931 w 4181707"/>
              <a:gd name="connsiteY31" fmla="*/ 211873 h 725313"/>
              <a:gd name="connsiteX32" fmla="*/ 2531327 w 4181707"/>
              <a:gd name="connsiteY32" fmla="*/ 200721 h 725313"/>
              <a:gd name="connsiteX33" fmla="*/ 2475570 w 4181707"/>
              <a:gd name="connsiteY33" fmla="*/ 189570 h 725313"/>
              <a:gd name="connsiteX34" fmla="*/ 2364058 w 4181707"/>
              <a:gd name="connsiteY34" fmla="*/ 167268 h 725313"/>
              <a:gd name="connsiteX35" fmla="*/ 2297151 w 4181707"/>
              <a:gd name="connsiteY35" fmla="*/ 144965 h 725313"/>
              <a:gd name="connsiteX36" fmla="*/ 2241395 w 4181707"/>
              <a:gd name="connsiteY36" fmla="*/ 133814 h 725313"/>
              <a:gd name="connsiteX37" fmla="*/ 2174488 w 4181707"/>
              <a:gd name="connsiteY37" fmla="*/ 111512 h 725313"/>
              <a:gd name="connsiteX38" fmla="*/ 2118731 w 4181707"/>
              <a:gd name="connsiteY38" fmla="*/ 100360 h 725313"/>
              <a:gd name="connsiteX39" fmla="*/ 2007219 w 4181707"/>
              <a:gd name="connsiteY39" fmla="*/ 66907 h 725313"/>
              <a:gd name="connsiteX40" fmla="*/ 1962614 w 4181707"/>
              <a:gd name="connsiteY40" fmla="*/ 44604 h 725313"/>
              <a:gd name="connsiteX41" fmla="*/ 1873405 w 4181707"/>
              <a:gd name="connsiteY41" fmla="*/ 22302 h 725313"/>
              <a:gd name="connsiteX42" fmla="*/ 1839951 w 4181707"/>
              <a:gd name="connsiteY42" fmla="*/ 11151 h 725313"/>
              <a:gd name="connsiteX43" fmla="*/ 1761892 w 4181707"/>
              <a:gd name="connsiteY43" fmla="*/ 0 h 725313"/>
              <a:gd name="connsiteX44" fmla="*/ 1516566 w 4181707"/>
              <a:gd name="connsiteY44" fmla="*/ 11151 h 725313"/>
              <a:gd name="connsiteX45" fmla="*/ 1427356 w 4181707"/>
              <a:gd name="connsiteY45" fmla="*/ 55756 h 725313"/>
              <a:gd name="connsiteX46" fmla="*/ 1393902 w 4181707"/>
              <a:gd name="connsiteY46" fmla="*/ 66907 h 725313"/>
              <a:gd name="connsiteX47" fmla="*/ 1349297 w 4181707"/>
              <a:gd name="connsiteY47" fmla="*/ 100360 h 725313"/>
              <a:gd name="connsiteX48" fmla="*/ 1293541 w 4181707"/>
              <a:gd name="connsiteY48" fmla="*/ 144965 h 725313"/>
              <a:gd name="connsiteX49" fmla="*/ 1226634 w 4181707"/>
              <a:gd name="connsiteY49" fmla="*/ 167268 h 725313"/>
              <a:gd name="connsiteX50" fmla="*/ 1193180 w 4181707"/>
              <a:gd name="connsiteY50" fmla="*/ 178419 h 725313"/>
              <a:gd name="connsiteX51" fmla="*/ 1159727 w 4181707"/>
              <a:gd name="connsiteY51" fmla="*/ 189570 h 725313"/>
              <a:gd name="connsiteX52" fmla="*/ 947853 w 4181707"/>
              <a:gd name="connsiteY52" fmla="*/ 167268 h 725313"/>
              <a:gd name="connsiteX53" fmla="*/ 914400 w 4181707"/>
              <a:gd name="connsiteY53" fmla="*/ 156117 h 725313"/>
              <a:gd name="connsiteX54" fmla="*/ 869795 w 4181707"/>
              <a:gd name="connsiteY54" fmla="*/ 133814 h 725313"/>
              <a:gd name="connsiteX55" fmla="*/ 802888 w 4181707"/>
              <a:gd name="connsiteY55" fmla="*/ 111512 h 725313"/>
              <a:gd name="connsiteX56" fmla="*/ 680224 w 4181707"/>
              <a:gd name="connsiteY56" fmla="*/ 122663 h 725313"/>
              <a:gd name="connsiteX57" fmla="*/ 646770 w 4181707"/>
              <a:gd name="connsiteY57" fmla="*/ 133814 h 7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181707" h="725313">
                <a:moveTo>
                  <a:pt x="758283" y="89209"/>
                </a:moveTo>
                <a:cubicBezTo>
                  <a:pt x="518973" y="119122"/>
                  <a:pt x="802988" y="86484"/>
                  <a:pt x="289931" y="111512"/>
                </a:cubicBezTo>
                <a:cubicBezTo>
                  <a:pt x="263679" y="112793"/>
                  <a:pt x="237799" y="118342"/>
                  <a:pt x="211873" y="122663"/>
                </a:cubicBezTo>
                <a:cubicBezTo>
                  <a:pt x="169403" y="129741"/>
                  <a:pt x="151610" y="134941"/>
                  <a:pt x="111512" y="144965"/>
                </a:cubicBezTo>
                <a:cubicBezTo>
                  <a:pt x="57660" y="198817"/>
                  <a:pt x="126092" y="133301"/>
                  <a:pt x="55756" y="189570"/>
                </a:cubicBezTo>
                <a:cubicBezTo>
                  <a:pt x="33056" y="207730"/>
                  <a:pt x="27711" y="220486"/>
                  <a:pt x="11151" y="245326"/>
                </a:cubicBezTo>
                <a:cubicBezTo>
                  <a:pt x="7434" y="263911"/>
                  <a:pt x="0" y="282129"/>
                  <a:pt x="0" y="301082"/>
                </a:cubicBezTo>
                <a:cubicBezTo>
                  <a:pt x="0" y="394083"/>
                  <a:pt x="4525" y="487098"/>
                  <a:pt x="11151" y="579863"/>
                </a:cubicBezTo>
                <a:cubicBezTo>
                  <a:pt x="13665" y="615063"/>
                  <a:pt x="27201" y="619302"/>
                  <a:pt x="55756" y="635619"/>
                </a:cubicBezTo>
                <a:cubicBezTo>
                  <a:pt x="70189" y="643866"/>
                  <a:pt x="84439" y="653144"/>
                  <a:pt x="100361" y="657921"/>
                </a:cubicBezTo>
                <a:cubicBezTo>
                  <a:pt x="122017" y="664418"/>
                  <a:pt x="145097" y="664639"/>
                  <a:pt x="167268" y="669073"/>
                </a:cubicBezTo>
                <a:cubicBezTo>
                  <a:pt x="182296" y="672079"/>
                  <a:pt x="197137" y="676014"/>
                  <a:pt x="211873" y="680224"/>
                </a:cubicBezTo>
                <a:cubicBezTo>
                  <a:pt x="223175" y="683453"/>
                  <a:pt x="233762" y="689272"/>
                  <a:pt x="245327" y="691375"/>
                </a:cubicBezTo>
                <a:cubicBezTo>
                  <a:pt x="274811" y="696736"/>
                  <a:pt x="304800" y="698809"/>
                  <a:pt x="334536" y="702526"/>
                </a:cubicBezTo>
                <a:cubicBezTo>
                  <a:pt x="345687" y="706243"/>
                  <a:pt x="356339" y="712124"/>
                  <a:pt x="367990" y="713678"/>
                </a:cubicBezTo>
                <a:cubicBezTo>
                  <a:pt x="535308" y="735988"/>
                  <a:pt x="620602" y="720586"/>
                  <a:pt x="814039" y="713678"/>
                </a:cubicBezTo>
                <a:lnTo>
                  <a:pt x="880946" y="702526"/>
                </a:lnTo>
                <a:cubicBezTo>
                  <a:pt x="947613" y="692269"/>
                  <a:pt x="979737" y="688783"/>
                  <a:pt x="1048214" y="680224"/>
                </a:cubicBezTo>
                <a:lnTo>
                  <a:pt x="3412273" y="691375"/>
                </a:lnTo>
                <a:cubicBezTo>
                  <a:pt x="4088619" y="697414"/>
                  <a:pt x="2426130" y="739857"/>
                  <a:pt x="3880624" y="691375"/>
                </a:cubicBezTo>
                <a:cubicBezTo>
                  <a:pt x="3891483" y="689203"/>
                  <a:pt x="3966449" y="675130"/>
                  <a:pt x="3980985" y="669073"/>
                </a:cubicBezTo>
                <a:cubicBezTo>
                  <a:pt x="4011674" y="656286"/>
                  <a:pt x="4070195" y="624468"/>
                  <a:pt x="4070195" y="624468"/>
                </a:cubicBezTo>
                <a:cubicBezTo>
                  <a:pt x="4124043" y="570617"/>
                  <a:pt x="4055615" y="636132"/>
                  <a:pt x="4125951" y="579863"/>
                </a:cubicBezTo>
                <a:cubicBezTo>
                  <a:pt x="4134161" y="573295"/>
                  <a:pt x="4139238" y="562969"/>
                  <a:pt x="4148253" y="557560"/>
                </a:cubicBezTo>
                <a:cubicBezTo>
                  <a:pt x="4158332" y="551512"/>
                  <a:pt x="4170556" y="550126"/>
                  <a:pt x="4181707" y="546409"/>
                </a:cubicBezTo>
                <a:cubicBezTo>
                  <a:pt x="4177990" y="486936"/>
                  <a:pt x="4182832" y="426301"/>
                  <a:pt x="4170556" y="367990"/>
                </a:cubicBezTo>
                <a:cubicBezTo>
                  <a:pt x="4163095" y="332551"/>
                  <a:pt x="4126495" y="334808"/>
                  <a:pt x="4103649" y="323385"/>
                </a:cubicBezTo>
                <a:cubicBezTo>
                  <a:pt x="4084263" y="313692"/>
                  <a:pt x="4067698" y="298734"/>
                  <a:pt x="4047892" y="289931"/>
                </a:cubicBezTo>
                <a:cubicBezTo>
                  <a:pt x="4033887" y="283707"/>
                  <a:pt x="4018249" y="282105"/>
                  <a:pt x="4003288" y="278780"/>
                </a:cubicBezTo>
                <a:cubicBezTo>
                  <a:pt x="3960873" y="269355"/>
                  <a:pt x="3828604" y="245471"/>
                  <a:pt x="3813717" y="245326"/>
                </a:cubicBezTo>
                <a:lnTo>
                  <a:pt x="2665141" y="234175"/>
                </a:lnTo>
                <a:lnTo>
                  <a:pt x="2575931" y="211873"/>
                </a:lnTo>
                <a:cubicBezTo>
                  <a:pt x="2561063" y="208156"/>
                  <a:pt x="2546355" y="203727"/>
                  <a:pt x="2531327" y="200721"/>
                </a:cubicBezTo>
                <a:lnTo>
                  <a:pt x="2475570" y="189570"/>
                </a:lnTo>
                <a:cubicBezTo>
                  <a:pt x="2424568" y="180297"/>
                  <a:pt x="2409570" y="180922"/>
                  <a:pt x="2364058" y="167268"/>
                </a:cubicBezTo>
                <a:cubicBezTo>
                  <a:pt x="2341541" y="160513"/>
                  <a:pt x="2319831" y="151151"/>
                  <a:pt x="2297151" y="144965"/>
                </a:cubicBezTo>
                <a:cubicBezTo>
                  <a:pt x="2278865" y="139978"/>
                  <a:pt x="2259681" y="138801"/>
                  <a:pt x="2241395" y="133814"/>
                </a:cubicBezTo>
                <a:cubicBezTo>
                  <a:pt x="2218715" y="127629"/>
                  <a:pt x="2197168" y="117698"/>
                  <a:pt x="2174488" y="111512"/>
                </a:cubicBezTo>
                <a:cubicBezTo>
                  <a:pt x="2156202" y="106525"/>
                  <a:pt x="2136885" y="105806"/>
                  <a:pt x="2118731" y="100360"/>
                </a:cubicBezTo>
                <a:cubicBezTo>
                  <a:pt x="1972033" y="56350"/>
                  <a:pt x="2152051" y="95873"/>
                  <a:pt x="2007219" y="66907"/>
                </a:cubicBezTo>
                <a:cubicBezTo>
                  <a:pt x="1992351" y="59473"/>
                  <a:pt x="1978384" y="49861"/>
                  <a:pt x="1962614" y="44604"/>
                </a:cubicBezTo>
                <a:cubicBezTo>
                  <a:pt x="1933535" y="34911"/>
                  <a:pt x="1902484" y="31995"/>
                  <a:pt x="1873405" y="22302"/>
                </a:cubicBezTo>
                <a:cubicBezTo>
                  <a:pt x="1862254" y="18585"/>
                  <a:pt x="1851477" y="13456"/>
                  <a:pt x="1839951" y="11151"/>
                </a:cubicBezTo>
                <a:cubicBezTo>
                  <a:pt x="1814178" y="5996"/>
                  <a:pt x="1787912" y="3717"/>
                  <a:pt x="1761892" y="0"/>
                </a:cubicBezTo>
                <a:cubicBezTo>
                  <a:pt x="1680117" y="3717"/>
                  <a:pt x="1598165" y="4623"/>
                  <a:pt x="1516566" y="11151"/>
                </a:cubicBezTo>
                <a:cubicBezTo>
                  <a:pt x="1486628" y="13546"/>
                  <a:pt x="1448794" y="45037"/>
                  <a:pt x="1427356" y="55756"/>
                </a:cubicBezTo>
                <a:cubicBezTo>
                  <a:pt x="1416842" y="61013"/>
                  <a:pt x="1405053" y="63190"/>
                  <a:pt x="1393902" y="66907"/>
                </a:cubicBezTo>
                <a:cubicBezTo>
                  <a:pt x="1379034" y="78058"/>
                  <a:pt x="1363575" y="88462"/>
                  <a:pt x="1349297" y="100360"/>
                </a:cubicBezTo>
                <a:cubicBezTo>
                  <a:pt x="1322812" y="122431"/>
                  <a:pt x="1328996" y="129207"/>
                  <a:pt x="1293541" y="144965"/>
                </a:cubicBezTo>
                <a:cubicBezTo>
                  <a:pt x="1272058" y="154513"/>
                  <a:pt x="1248936" y="159834"/>
                  <a:pt x="1226634" y="167268"/>
                </a:cubicBezTo>
                <a:lnTo>
                  <a:pt x="1193180" y="178419"/>
                </a:lnTo>
                <a:lnTo>
                  <a:pt x="1159727" y="189570"/>
                </a:lnTo>
                <a:cubicBezTo>
                  <a:pt x="1067109" y="182955"/>
                  <a:pt x="1024831" y="186512"/>
                  <a:pt x="947853" y="167268"/>
                </a:cubicBezTo>
                <a:cubicBezTo>
                  <a:pt x="936450" y="164417"/>
                  <a:pt x="925204" y="160747"/>
                  <a:pt x="914400" y="156117"/>
                </a:cubicBezTo>
                <a:cubicBezTo>
                  <a:pt x="899121" y="149569"/>
                  <a:pt x="885229" y="139988"/>
                  <a:pt x="869795" y="133814"/>
                </a:cubicBezTo>
                <a:cubicBezTo>
                  <a:pt x="847968" y="125083"/>
                  <a:pt x="802888" y="111512"/>
                  <a:pt x="802888" y="111512"/>
                </a:cubicBezTo>
                <a:cubicBezTo>
                  <a:pt x="762000" y="115229"/>
                  <a:pt x="720868" y="116857"/>
                  <a:pt x="680224" y="122663"/>
                </a:cubicBezTo>
                <a:cubicBezTo>
                  <a:pt x="668588" y="124325"/>
                  <a:pt x="646770" y="133814"/>
                  <a:pt x="646770" y="1338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27F5869-4D14-678D-28B9-F4133B89E300}"/>
              </a:ext>
            </a:extLst>
          </p:cNvPr>
          <p:cNvSpPr/>
          <p:nvPr/>
        </p:nvSpPr>
        <p:spPr>
          <a:xfrm>
            <a:off x="6726043" y="1740074"/>
            <a:ext cx="1806498" cy="1895707"/>
          </a:xfrm>
          <a:custGeom>
            <a:avLst/>
            <a:gdLst>
              <a:gd name="connsiteX0" fmla="*/ 535259 w 1806498"/>
              <a:gd name="connsiteY0" fmla="*/ 55756 h 1895707"/>
              <a:gd name="connsiteX1" fmla="*/ 278781 w 1806498"/>
              <a:gd name="connsiteY1" fmla="*/ 66907 h 1895707"/>
              <a:gd name="connsiteX2" fmla="*/ 234176 w 1806498"/>
              <a:gd name="connsiteY2" fmla="*/ 89210 h 1895707"/>
              <a:gd name="connsiteX3" fmla="*/ 178420 w 1806498"/>
              <a:gd name="connsiteY3" fmla="*/ 189571 h 1895707"/>
              <a:gd name="connsiteX4" fmla="*/ 167269 w 1806498"/>
              <a:gd name="connsiteY4" fmla="*/ 223024 h 1895707"/>
              <a:gd name="connsiteX5" fmla="*/ 122664 w 1806498"/>
              <a:gd name="connsiteY5" fmla="*/ 334536 h 1895707"/>
              <a:gd name="connsiteX6" fmla="*/ 78059 w 1806498"/>
              <a:gd name="connsiteY6" fmla="*/ 457200 h 1895707"/>
              <a:gd name="connsiteX7" fmla="*/ 44605 w 1806498"/>
              <a:gd name="connsiteY7" fmla="*/ 591014 h 1895707"/>
              <a:gd name="connsiteX8" fmla="*/ 22303 w 1806498"/>
              <a:gd name="connsiteY8" fmla="*/ 758283 h 1895707"/>
              <a:gd name="connsiteX9" fmla="*/ 11152 w 1806498"/>
              <a:gd name="connsiteY9" fmla="*/ 802888 h 1895707"/>
              <a:gd name="connsiteX10" fmla="*/ 0 w 1806498"/>
              <a:gd name="connsiteY10" fmla="*/ 858644 h 1895707"/>
              <a:gd name="connsiteX11" fmla="*/ 11152 w 1806498"/>
              <a:gd name="connsiteY11" fmla="*/ 1315844 h 1895707"/>
              <a:gd name="connsiteX12" fmla="*/ 33454 w 1806498"/>
              <a:gd name="connsiteY12" fmla="*/ 1483112 h 1895707"/>
              <a:gd name="connsiteX13" fmla="*/ 55757 w 1806498"/>
              <a:gd name="connsiteY13" fmla="*/ 1594624 h 1895707"/>
              <a:gd name="connsiteX14" fmla="*/ 78059 w 1806498"/>
              <a:gd name="connsiteY14" fmla="*/ 1694985 h 1895707"/>
              <a:gd name="connsiteX15" fmla="*/ 100361 w 1806498"/>
              <a:gd name="connsiteY15" fmla="*/ 1728439 h 1895707"/>
              <a:gd name="connsiteX16" fmla="*/ 111513 w 1806498"/>
              <a:gd name="connsiteY16" fmla="*/ 1761893 h 1895707"/>
              <a:gd name="connsiteX17" fmla="*/ 178420 w 1806498"/>
              <a:gd name="connsiteY17" fmla="*/ 1806497 h 1895707"/>
              <a:gd name="connsiteX18" fmla="*/ 211874 w 1806498"/>
              <a:gd name="connsiteY18" fmla="*/ 1828800 h 1895707"/>
              <a:gd name="connsiteX19" fmla="*/ 245327 w 1806498"/>
              <a:gd name="connsiteY19" fmla="*/ 1839951 h 1895707"/>
              <a:gd name="connsiteX20" fmla="*/ 379142 w 1806498"/>
              <a:gd name="connsiteY20" fmla="*/ 1862254 h 1895707"/>
              <a:gd name="connsiteX21" fmla="*/ 568713 w 1806498"/>
              <a:gd name="connsiteY21" fmla="*/ 1884556 h 1895707"/>
              <a:gd name="connsiteX22" fmla="*/ 735981 w 1806498"/>
              <a:gd name="connsiteY22" fmla="*/ 1895707 h 1895707"/>
              <a:gd name="connsiteX23" fmla="*/ 1092820 w 1806498"/>
              <a:gd name="connsiteY23" fmla="*/ 1884556 h 1895707"/>
              <a:gd name="connsiteX24" fmla="*/ 1260088 w 1806498"/>
              <a:gd name="connsiteY24" fmla="*/ 1828800 h 1895707"/>
              <a:gd name="connsiteX25" fmla="*/ 1326996 w 1806498"/>
              <a:gd name="connsiteY25" fmla="*/ 1806497 h 1895707"/>
              <a:gd name="connsiteX26" fmla="*/ 1427357 w 1806498"/>
              <a:gd name="connsiteY26" fmla="*/ 1750741 h 1895707"/>
              <a:gd name="connsiteX27" fmla="*/ 1483113 w 1806498"/>
              <a:gd name="connsiteY27" fmla="*/ 1728439 h 1895707"/>
              <a:gd name="connsiteX28" fmla="*/ 1572322 w 1806498"/>
              <a:gd name="connsiteY28" fmla="*/ 1661532 h 1895707"/>
              <a:gd name="connsiteX29" fmla="*/ 1605776 w 1806498"/>
              <a:gd name="connsiteY29" fmla="*/ 1639229 h 1895707"/>
              <a:gd name="connsiteX30" fmla="*/ 1639230 w 1806498"/>
              <a:gd name="connsiteY30" fmla="*/ 1605775 h 1895707"/>
              <a:gd name="connsiteX31" fmla="*/ 1672683 w 1806498"/>
              <a:gd name="connsiteY31" fmla="*/ 1583473 h 1895707"/>
              <a:gd name="connsiteX32" fmla="*/ 1739591 w 1806498"/>
              <a:gd name="connsiteY32" fmla="*/ 1516566 h 1895707"/>
              <a:gd name="connsiteX33" fmla="*/ 1761893 w 1806498"/>
              <a:gd name="connsiteY33" fmla="*/ 1494263 h 1895707"/>
              <a:gd name="connsiteX34" fmla="*/ 1773044 w 1806498"/>
              <a:gd name="connsiteY34" fmla="*/ 1460810 h 1895707"/>
              <a:gd name="connsiteX35" fmla="*/ 1795347 w 1806498"/>
              <a:gd name="connsiteY35" fmla="*/ 1405054 h 1895707"/>
              <a:gd name="connsiteX36" fmla="*/ 1806498 w 1806498"/>
              <a:gd name="connsiteY36" fmla="*/ 1282390 h 1895707"/>
              <a:gd name="connsiteX37" fmla="*/ 1795347 w 1806498"/>
              <a:gd name="connsiteY37" fmla="*/ 814039 h 1895707"/>
              <a:gd name="connsiteX38" fmla="*/ 1761893 w 1806498"/>
              <a:gd name="connsiteY38" fmla="*/ 691375 h 1895707"/>
              <a:gd name="connsiteX39" fmla="*/ 1750742 w 1806498"/>
              <a:gd name="connsiteY39" fmla="*/ 646771 h 1895707"/>
              <a:gd name="connsiteX40" fmla="*/ 1672683 w 1806498"/>
              <a:gd name="connsiteY40" fmla="*/ 535258 h 1895707"/>
              <a:gd name="connsiteX41" fmla="*/ 1628079 w 1806498"/>
              <a:gd name="connsiteY41" fmla="*/ 479502 h 1895707"/>
              <a:gd name="connsiteX42" fmla="*/ 1583474 w 1806498"/>
              <a:gd name="connsiteY42" fmla="*/ 446049 h 1895707"/>
              <a:gd name="connsiteX43" fmla="*/ 1516566 w 1806498"/>
              <a:gd name="connsiteY43" fmla="*/ 379141 h 1895707"/>
              <a:gd name="connsiteX44" fmla="*/ 1460810 w 1806498"/>
              <a:gd name="connsiteY44" fmla="*/ 345688 h 1895707"/>
              <a:gd name="connsiteX45" fmla="*/ 1438508 w 1806498"/>
              <a:gd name="connsiteY45" fmla="*/ 323385 h 1895707"/>
              <a:gd name="connsiteX46" fmla="*/ 1405054 w 1806498"/>
              <a:gd name="connsiteY46" fmla="*/ 301083 h 1895707"/>
              <a:gd name="connsiteX47" fmla="*/ 1382752 w 1806498"/>
              <a:gd name="connsiteY47" fmla="*/ 278780 h 1895707"/>
              <a:gd name="connsiteX48" fmla="*/ 1315844 w 1806498"/>
              <a:gd name="connsiteY48" fmla="*/ 234175 h 1895707"/>
              <a:gd name="connsiteX49" fmla="*/ 1215483 w 1806498"/>
              <a:gd name="connsiteY49" fmla="*/ 144966 h 1895707"/>
              <a:gd name="connsiteX50" fmla="*/ 1170879 w 1806498"/>
              <a:gd name="connsiteY50" fmla="*/ 111512 h 1895707"/>
              <a:gd name="connsiteX51" fmla="*/ 1092820 w 1806498"/>
              <a:gd name="connsiteY51" fmla="*/ 78058 h 1895707"/>
              <a:gd name="connsiteX52" fmla="*/ 1003610 w 1806498"/>
              <a:gd name="connsiteY52" fmla="*/ 44605 h 1895707"/>
              <a:gd name="connsiteX53" fmla="*/ 947854 w 1806498"/>
              <a:gd name="connsiteY53" fmla="*/ 22302 h 1895707"/>
              <a:gd name="connsiteX54" fmla="*/ 735981 w 1806498"/>
              <a:gd name="connsiteY54" fmla="*/ 0 h 1895707"/>
              <a:gd name="connsiteX55" fmla="*/ 379142 w 1806498"/>
              <a:gd name="connsiteY55" fmla="*/ 11151 h 189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806498" h="1895707">
                <a:moveTo>
                  <a:pt x="535259" y="55756"/>
                </a:moveTo>
                <a:cubicBezTo>
                  <a:pt x="449766" y="59473"/>
                  <a:pt x="363831" y="57457"/>
                  <a:pt x="278781" y="66907"/>
                </a:cubicBezTo>
                <a:cubicBezTo>
                  <a:pt x="262259" y="68743"/>
                  <a:pt x="246797" y="78392"/>
                  <a:pt x="234176" y="89210"/>
                </a:cubicBezTo>
                <a:cubicBezTo>
                  <a:pt x="203171" y="115785"/>
                  <a:pt x="192050" y="153224"/>
                  <a:pt x="178420" y="189571"/>
                </a:cubicBezTo>
                <a:cubicBezTo>
                  <a:pt x="174293" y="200577"/>
                  <a:pt x="171489" y="212053"/>
                  <a:pt x="167269" y="223024"/>
                </a:cubicBezTo>
                <a:cubicBezTo>
                  <a:pt x="152898" y="260390"/>
                  <a:pt x="137532" y="297365"/>
                  <a:pt x="122664" y="334536"/>
                </a:cubicBezTo>
                <a:cubicBezTo>
                  <a:pt x="107883" y="371489"/>
                  <a:pt x="87604" y="419020"/>
                  <a:pt x="78059" y="457200"/>
                </a:cubicBezTo>
                <a:cubicBezTo>
                  <a:pt x="33016" y="637376"/>
                  <a:pt x="105279" y="408997"/>
                  <a:pt x="44605" y="591014"/>
                </a:cubicBezTo>
                <a:cubicBezTo>
                  <a:pt x="37167" y="657959"/>
                  <a:pt x="34816" y="695715"/>
                  <a:pt x="22303" y="758283"/>
                </a:cubicBezTo>
                <a:cubicBezTo>
                  <a:pt x="19297" y="773311"/>
                  <a:pt x="14477" y="787927"/>
                  <a:pt x="11152" y="802888"/>
                </a:cubicBezTo>
                <a:cubicBezTo>
                  <a:pt x="7040" y="821390"/>
                  <a:pt x="3717" y="840059"/>
                  <a:pt x="0" y="858644"/>
                </a:cubicBezTo>
                <a:cubicBezTo>
                  <a:pt x="3717" y="1011044"/>
                  <a:pt x="5403" y="1163507"/>
                  <a:pt x="11152" y="1315844"/>
                </a:cubicBezTo>
                <a:cubicBezTo>
                  <a:pt x="15797" y="1438924"/>
                  <a:pt x="10114" y="1413091"/>
                  <a:pt x="33454" y="1483112"/>
                </a:cubicBezTo>
                <a:cubicBezTo>
                  <a:pt x="60776" y="1674369"/>
                  <a:pt x="29804" y="1490817"/>
                  <a:pt x="55757" y="1594624"/>
                </a:cubicBezTo>
                <a:cubicBezTo>
                  <a:pt x="58933" y="1607327"/>
                  <a:pt x="71190" y="1678958"/>
                  <a:pt x="78059" y="1694985"/>
                </a:cubicBezTo>
                <a:cubicBezTo>
                  <a:pt x="83338" y="1707304"/>
                  <a:pt x="94367" y="1716452"/>
                  <a:pt x="100361" y="1728439"/>
                </a:cubicBezTo>
                <a:cubicBezTo>
                  <a:pt x="105618" y="1738953"/>
                  <a:pt x="104993" y="1752113"/>
                  <a:pt x="111513" y="1761893"/>
                </a:cubicBezTo>
                <a:cubicBezTo>
                  <a:pt x="135379" y="1797692"/>
                  <a:pt x="143347" y="1794806"/>
                  <a:pt x="178420" y="1806497"/>
                </a:cubicBezTo>
                <a:cubicBezTo>
                  <a:pt x="189571" y="1813931"/>
                  <a:pt x="199887" y="1822806"/>
                  <a:pt x="211874" y="1828800"/>
                </a:cubicBezTo>
                <a:cubicBezTo>
                  <a:pt x="222387" y="1834057"/>
                  <a:pt x="233801" y="1837646"/>
                  <a:pt x="245327" y="1839951"/>
                </a:cubicBezTo>
                <a:cubicBezTo>
                  <a:pt x="289669" y="1848820"/>
                  <a:pt x="334271" y="1856645"/>
                  <a:pt x="379142" y="1862254"/>
                </a:cubicBezTo>
                <a:cubicBezTo>
                  <a:pt x="424503" y="1867924"/>
                  <a:pt x="525332" y="1880941"/>
                  <a:pt x="568713" y="1884556"/>
                </a:cubicBezTo>
                <a:cubicBezTo>
                  <a:pt x="624400" y="1889196"/>
                  <a:pt x="680225" y="1891990"/>
                  <a:pt x="735981" y="1895707"/>
                </a:cubicBezTo>
                <a:cubicBezTo>
                  <a:pt x="854927" y="1891990"/>
                  <a:pt x="973989" y="1890979"/>
                  <a:pt x="1092820" y="1884556"/>
                </a:cubicBezTo>
                <a:cubicBezTo>
                  <a:pt x="1152773" y="1881315"/>
                  <a:pt x="1205033" y="1847152"/>
                  <a:pt x="1260088" y="1828800"/>
                </a:cubicBezTo>
                <a:cubicBezTo>
                  <a:pt x="1282391" y="1821366"/>
                  <a:pt x="1305168" y="1815228"/>
                  <a:pt x="1326996" y="1806497"/>
                </a:cubicBezTo>
                <a:cubicBezTo>
                  <a:pt x="1380691" y="1785019"/>
                  <a:pt x="1370769" y="1779035"/>
                  <a:pt x="1427357" y="1750741"/>
                </a:cubicBezTo>
                <a:cubicBezTo>
                  <a:pt x="1445261" y="1741789"/>
                  <a:pt x="1466065" y="1738930"/>
                  <a:pt x="1483113" y="1728439"/>
                </a:cubicBezTo>
                <a:cubicBezTo>
                  <a:pt x="1514770" y="1708958"/>
                  <a:pt x="1541394" y="1682151"/>
                  <a:pt x="1572322" y="1661532"/>
                </a:cubicBezTo>
                <a:cubicBezTo>
                  <a:pt x="1583473" y="1654098"/>
                  <a:pt x="1595480" y="1647809"/>
                  <a:pt x="1605776" y="1639229"/>
                </a:cubicBezTo>
                <a:cubicBezTo>
                  <a:pt x="1617891" y="1629133"/>
                  <a:pt x="1627115" y="1615871"/>
                  <a:pt x="1639230" y="1605775"/>
                </a:cubicBezTo>
                <a:cubicBezTo>
                  <a:pt x="1649526" y="1597195"/>
                  <a:pt x="1662666" y="1592377"/>
                  <a:pt x="1672683" y="1583473"/>
                </a:cubicBezTo>
                <a:cubicBezTo>
                  <a:pt x="1696257" y="1562519"/>
                  <a:pt x="1717288" y="1538869"/>
                  <a:pt x="1739591" y="1516566"/>
                </a:cubicBezTo>
                <a:lnTo>
                  <a:pt x="1761893" y="1494263"/>
                </a:lnTo>
                <a:cubicBezTo>
                  <a:pt x="1765610" y="1483112"/>
                  <a:pt x="1768917" y="1471816"/>
                  <a:pt x="1773044" y="1460810"/>
                </a:cubicBezTo>
                <a:cubicBezTo>
                  <a:pt x="1780073" y="1442067"/>
                  <a:pt x="1791658" y="1424728"/>
                  <a:pt x="1795347" y="1405054"/>
                </a:cubicBezTo>
                <a:cubicBezTo>
                  <a:pt x="1802913" y="1364701"/>
                  <a:pt x="1802781" y="1323278"/>
                  <a:pt x="1806498" y="1282390"/>
                </a:cubicBezTo>
                <a:cubicBezTo>
                  <a:pt x="1802781" y="1126273"/>
                  <a:pt x="1804700" y="969920"/>
                  <a:pt x="1795347" y="814039"/>
                </a:cubicBezTo>
                <a:cubicBezTo>
                  <a:pt x="1792328" y="763725"/>
                  <a:pt x="1774248" y="734619"/>
                  <a:pt x="1761893" y="691375"/>
                </a:cubicBezTo>
                <a:cubicBezTo>
                  <a:pt x="1757683" y="676639"/>
                  <a:pt x="1757596" y="660479"/>
                  <a:pt x="1750742" y="646771"/>
                </a:cubicBezTo>
                <a:cubicBezTo>
                  <a:pt x="1733650" y="612586"/>
                  <a:pt x="1695995" y="567895"/>
                  <a:pt x="1672683" y="535258"/>
                </a:cubicBezTo>
                <a:cubicBezTo>
                  <a:pt x="1651501" y="505604"/>
                  <a:pt x="1654403" y="501439"/>
                  <a:pt x="1628079" y="479502"/>
                </a:cubicBezTo>
                <a:cubicBezTo>
                  <a:pt x="1613801" y="467604"/>
                  <a:pt x="1597288" y="458482"/>
                  <a:pt x="1583474" y="446049"/>
                </a:cubicBezTo>
                <a:cubicBezTo>
                  <a:pt x="1560030" y="424949"/>
                  <a:pt x="1543612" y="395368"/>
                  <a:pt x="1516566" y="379141"/>
                </a:cubicBezTo>
                <a:cubicBezTo>
                  <a:pt x="1497981" y="367990"/>
                  <a:pt x="1478447" y="358286"/>
                  <a:pt x="1460810" y="345688"/>
                </a:cubicBezTo>
                <a:cubicBezTo>
                  <a:pt x="1452255" y="339577"/>
                  <a:pt x="1446718" y="329953"/>
                  <a:pt x="1438508" y="323385"/>
                </a:cubicBezTo>
                <a:cubicBezTo>
                  <a:pt x="1428043" y="315013"/>
                  <a:pt x="1415519" y="309455"/>
                  <a:pt x="1405054" y="301083"/>
                </a:cubicBezTo>
                <a:cubicBezTo>
                  <a:pt x="1396844" y="294515"/>
                  <a:pt x="1391163" y="285088"/>
                  <a:pt x="1382752" y="278780"/>
                </a:cubicBezTo>
                <a:cubicBezTo>
                  <a:pt x="1361309" y="262697"/>
                  <a:pt x="1334798" y="253129"/>
                  <a:pt x="1315844" y="234175"/>
                </a:cubicBezTo>
                <a:cubicBezTo>
                  <a:pt x="1216033" y="134364"/>
                  <a:pt x="1285135" y="194718"/>
                  <a:pt x="1215483" y="144966"/>
                </a:cubicBezTo>
                <a:cubicBezTo>
                  <a:pt x="1200360" y="134164"/>
                  <a:pt x="1186639" y="121362"/>
                  <a:pt x="1170879" y="111512"/>
                </a:cubicBezTo>
                <a:cubicBezTo>
                  <a:pt x="1078082" y="53513"/>
                  <a:pt x="1168687" y="115992"/>
                  <a:pt x="1092820" y="78058"/>
                </a:cubicBezTo>
                <a:cubicBezTo>
                  <a:pt x="1016252" y="39774"/>
                  <a:pt x="1111177" y="66118"/>
                  <a:pt x="1003610" y="44605"/>
                </a:cubicBezTo>
                <a:cubicBezTo>
                  <a:pt x="985025" y="37171"/>
                  <a:pt x="967027" y="28054"/>
                  <a:pt x="947854" y="22302"/>
                </a:cubicBezTo>
                <a:cubicBezTo>
                  <a:pt x="887717" y="4261"/>
                  <a:pt x="782242" y="3304"/>
                  <a:pt x="735981" y="0"/>
                </a:cubicBezTo>
                <a:cubicBezTo>
                  <a:pt x="617038" y="3837"/>
                  <a:pt x="498146" y="11151"/>
                  <a:pt x="37914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82C8D-3947-7057-2EFD-86E80DBC4751}"/>
              </a:ext>
            </a:extLst>
          </p:cNvPr>
          <p:cNvSpPr txBox="1"/>
          <p:nvPr/>
        </p:nvSpPr>
        <p:spPr>
          <a:xfrm>
            <a:off x="1839952" y="5785617"/>
            <a:ext cx="565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en-US" altLang="zh-CN" dirty="0"/>
              <a:t>description</a:t>
            </a:r>
            <a:r>
              <a:rPr lang="zh-CN" altLang="en-US" dirty="0"/>
              <a:t>在编辑过程中都要能持续保留换行和空行格式（包括</a:t>
            </a:r>
            <a:r>
              <a:rPr lang="en-US" altLang="zh-CN" dirty="0"/>
              <a:t>Agent, Worker, Flow, Data/Worker panel)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847381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442A79-B738-A729-4EDE-6E84C425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92" y="303597"/>
            <a:ext cx="4993888" cy="3228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CD939-99F5-DCD4-5E73-BC8DF409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597"/>
            <a:ext cx="4993888" cy="3228109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52159D2-05A0-79CB-EFB8-45F6CBF8BBC2}"/>
              </a:ext>
            </a:extLst>
          </p:cNvPr>
          <p:cNvSpPr/>
          <p:nvPr/>
        </p:nvSpPr>
        <p:spPr>
          <a:xfrm>
            <a:off x="6835455" y="1449657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A690E5F-EAAD-8AEA-F7CB-C83767D8C43D}"/>
              </a:ext>
            </a:extLst>
          </p:cNvPr>
          <p:cNvSpPr/>
          <p:nvPr/>
        </p:nvSpPr>
        <p:spPr>
          <a:xfrm>
            <a:off x="8184995" y="2085277"/>
            <a:ext cx="1148576" cy="308517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EEDF-839A-B3FD-21FF-0F6999592044}"/>
              </a:ext>
            </a:extLst>
          </p:cNvPr>
          <p:cNvSpPr txBox="1"/>
          <p:nvPr/>
        </p:nvSpPr>
        <p:spPr>
          <a:xfrm>
            <a:off x="1877525" y="4358539"/>
            <a:ext cx="5883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在</a:t>
            </a:r>
            <a:r>
              <a:rPr lang="en-US" altLang="zh-CN" dirty="0"/>
              <a:t>description</a:t>
            </a:r>
            <a:r>
              <a:rPr lang="zh-CN" altLang="en-US" dirty="0"/>
              <a:t>中</a:t>
            </a:r>
            <a:r>
              <a:rPr lang="en-US" altLang="zh-CN" dirty="0"/>
              <a:t>@item</a:t>
            </a:r>
            <a:r>
              <a:rPr lang="zh-CN" altLang="en-US" dirty="0"/>
              <a:t>应该添加在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@item</a:t>
            </a:r>
            <a:r>
              <a:rPr lang="zh-CN" altLang="en-US" dirty="0"/>
              <a:t>添加后</a:t>
            </a:r>
            <a:r>
              <a:rPr lang="zh-CN" altLang="en-AU" dirty="0"/>
              <a:t>保留</a:t>
            </a:r>
            <a:r>
              <a:rPr lang="zh-CN" altLang="en-US" dirty="0"/>
              <a:t>换行和空行格式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Worker panel</a:t>
            </a:r>
            <a:r>
              <a:rPr lang="zh-CN" altLang="en-US" dirty="0"/>
              <a:t>打开时，在</a:t>
            </a:r>
            <a:r>
              <a:rPr lang="en-US" altLang="zh-CN" dirty="0"/>
              <a:t>editor</a:t>
            </a:r>
            <a:r>
              <a:rPr lang="zh-CN" altLang="en-US" dirty="0"/>
              <a:t>中更新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后应自动同步更新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中</a:t>
            </a:r>
            <a:r>
              <a:rPr lang="en-US" altLang="zh-CN" dirty="0"/>
              <a:t>description</a:t>
            </a:r>
            <a:endParaRPr lang="en-AU" altLang="zh-CN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155C42B-6FFD-A583-2A9D-BBBBB0A76A8B}"/>
              </a:ext>
            </a:extLst>
          </p:cNvPr>
          <p:cNvSpPr/>
          <p:nvPr/>
        </p:nvSpPr>
        <p:spPr>
          <a:xfrm>
            <a:off x="9924585" y="949928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FB0B7-E300-C4FF-2564-9E6D62427DDF}"/>
              </a:ext>
            </a:extLst>
          </p:cNvPr>
          <p:cNvSpPr txBox="1"/>
          <p:nvPr/>
        </p:nvSpPr>
        <p:spPr>
          <a:xfrm>
            <a:off x="10875026" y="2265251"/>
            <a:ext cx="156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未同步更新</a:t>
            </a:r>
            <a:endParaRPr lang="en-AU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18A3821-40B2-3F2B-A3C4-C22CF49FFAD9}"/>
              </a:ext>
            </a:extLst>
          </p:cNvPr>
          <p:cNvCxnSpPr>
            <a:cxnSpLocks/>
            <a:stCxn id="9" idx="35"/>
            <a:endCxn id="10" idx="0"/>
          </p:cNvCxnSpPr>
          <p:nvPr/>
        </p:nvCxnSpPr>
        <p:spPr>
          <a:xfrm>
            <a:off x="11176431" y="1485187"/>
            <a:ext cx="480433" cy="7800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1273D9-C7C3-6605-DA4D-1271FFD80A58}"/>
              </a:ext>
            </a:extLst>
          </p:cNvPr>
          <p:cNvSpPr txBox="1"/>
          <p:nvPr/>
        </p:nvSpPr>
        <p:spPr>
          <a:xfrm>
            <a:off x="8229680" y="2536230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@item</a:t>
            </a:r>
            <a:r>
              <a:rPr lang="zh-CN" altLang="en-US" dirty="0"/>
              <a:t>添加到末尾</a:t>
            </a:r>
            <a:endParaRPr lang="en-AU" altLang="zh-CN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59FBAAEF-2F81-573E-603F-630CB295D066}"/>
              </a:ext>
            </a:extLst>
          </p:cNvPr>
          <p:cNvCxnSpPr>
            <a:cxnSpLocks/>
            <a:stCxn id="7" idx="22"/>
            <a:endCxn id="14" idx="0"/>
          </p:cNvCxnSpPr>
          <p:nvPr/>
        </p:nvCxnSpPr>
        <p:spPr>
          <a:xfrm>
            <a:off x="8927933" y="2391088"/>
            <a:ext cx="83585" cy="145142"/>
          </a:xfrm>
          <a:prstGeom prst="curvedConnector4">
            <a:avLst>
              <a:gd name="adj1" fmla="val 273494"/>
              <a:gd name="adj2" fmla="val 5093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6A75DF-11DD-5729-1746-8586376EDDE6}"/>
              </a:ext>
            </a:extLst>
          </p:cNvPr>
          <p:cNvSpPr txBox="1"/>
          <p:nvPr/>
        </p:nvSpPr>
        <p:spPr>
          <a:xfrm>
            <a:off x="5068754" y="1917651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换行</a:t>
            </a:r>
            <a:r>
              <a:rPr lang="zh-CN" altLang="en-US" dirty="0"/>
              <a:t>空行格式丢失</a:t>
            </a:r>
            <a:endParaRPr lang="en-AU" altLang="zh-CN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6B0A863-6D5B-0FCA-D7C7-02D355DB565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>
            <a:off x="5850593" y="1917652"/>
            <a:ext cx="984863" cy="167625"/>
          </a:xfrm>
          <a:prstGeom prst="curvedConnector4">
            <a:avLst>
              <a:gd name="adj1" fmla="val 10307"/>
              <a:gd name="adj2" fmla="val 236376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F5848-4888-5A19-A7DF-FA2C440EAD7E}"/>
              </a:ext>
            </a:extLst>
          </p:cNvPr>
          <p:cNvSpPr txBox="1"/>
          <p:nvPr/>
        </p:nvSpPr>
        <p:spPr>
          <a:xfrm>
            <a:off x="5702392" y="5757813"/>
            <a:ext cx="5883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奇怪</a:t>
            </a:r>
            <a:r>
              <a:rPr lang="zh-CN" altLang="en-US" dirty="0"/>
              <a:t>的编辑行为：</a:t>
            </a:r>
            <a:br>
              <a:rPr lang="en-AU" altLang="zh-CN" dirty="0"/>
            </a:br>
            <a:r>
              <a:rPr lang="en-US" altLang="zh-CN" dirty="0"/>
              <a:t>1.</a:t>
            </a:r>
            <a:r>
              <a:rPr lang="zh-CN" altLang="en-US" dirty="0"/>
              <a:t> 连续空格出</a:t>
            </a:r>
            <a:r>
              <a:rPr lang="zh-CN" altLang="en-AU" dirty="0"/>
              <a:t>句号</a:t>
            </a:r>
            <a:r>
              <a:rPr lang="zh-CN" altLang="en-US" dirty="0"/>
              <a:t> </a:t>
            </a:r>
            <a:r>
              <a:rPr lang="en-AU" altLang="zh-CN" dirty="0"/>
              <a:t>. 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en-AU" altLang="zh-CN" dirty="0"/>
              <a:t>2. </a:t>
            </a:r>
            <a:r>
              <a:rPr lang="zh-CN" altLang="en-AU" dirty="0"/>
              <a:t>一次</a:t>
            </a:r>
            <a:r>
              <a:rPr lang="zh-CN" altLang="en-US" dirty="0"/>
              <a:t>删除键有时</a:t>
            </a:r>
            <a:r>
              <a:rPr lang="zh-CN" altLang="en-AU" dirty="0"/>
              <a:t>删除</a:t>
            </a:r>
            <a:r>
              <a:rPr lang="en-US" altLang="zh-CN" dirty="0"/>
              <a:t>partial word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删</a:t>
            </a:r>
            <a:r>
              <a:rPr lang="en-US" altLang="zh-CN" dirty="0"/>
              <a:t>@item</a:t>
            </a:r>
            <a:r>
              <a:rPr lang="zh-CN" altLang="en-US" dirty="0"/>
              <a:t>时行为不一致，有时可以一次性删除整个</a:t>
            </a:r>
            <a:r>
              <a:rPr lang="en-US" altLang="zh-CN" dirty="0"/>
              <a:t>@item</a:t>
            </a:r>
            <a:r>
              <a:rPr lang="zh-CN" altLang="en-US" dirty="0"/>
              <a:t>比如</a:t>
            </a:r>
            <a:r>
              <a:rPr lang="en-US" altLang="zh-CN" dirty="0"/>
              <a:t>@_</a:t>
            </a:r>
            <a:r>
              <a:rPr lang="en-US" altLang="zh-CN" dirty="0" err="1"/>
              <a:t>sentence_with_emoji</a:t>
            </a:r>
            <a:r>
              <a:rPr lang="zh-CN" altLang="en-US" dirty="0"/>
              <a:t>（这</a:t>
            </a:r>
            <a:r>
              <a:rPr lang="zh-CN" altLang="en-AU" dirty="0"/>
              <a:t>是</a:t>
            </a:r>
            <a:r>
              <a:rPr lang="zh-CN" altLang="en-US" dirty="0"/>
              <a:t>期待行为），有时一段一段删（但行为不一致，</a:t>
            </a:r>
            <a:r>
              <a:rPr lang="zh-CN" altLang="en-AU" dirty="0"/>
              <a:t>有时</a:t>
            </a:r>
            <a:r>
              <a:rPr lang="zh-CN" altLang="en-US" dirty="0"/>
              <a:t>带</a:t>
            </a:r>
            <a:r>
              <a:rPr lang="en-US" altLang="zh-CN" dirty="0"/>
              <a:t>dot</a:t>
            </a:r>
            <a:r>
              <a:rPr lang="zh-CN" altLang="en-US" dirty="0"/>
              <a:t>比如</a:t>
            </a:r>
            <a:r>
              <a:rPr lang="en-AU" altLang="zh-CN" dirty="0"/>
              <a:t>.ROLE, </a:t>
            </a:r>
            <a:r>
              <a:rPr lang="zh-CN" altLang="en-AU" dirty="0"/>
              <a:t>有时不带</a:t>
            </a:r>
            <a:r>
              <a:rPr lang="zh-CN" altLang="en-US" dirty="0"/>
              <a:t>比如</a:t>
            </a:r>
            <a:r>
              <a:rPr lang="en-AU" altLang="zh-CN" dirty="0"/>
              <a:t>persona, </a:t>
            </a:r>
            <a:r>
              <a:rPr lang="zh-CN" altLang="en-AU" dirty="0"/>
              <a:t>有时</a:t>
            </a:r>
            <a:r>
              <a:rPr lang="en-US" altLang="zh-CN" dirty="0"/>
              <a:t>partial word</a:t>
            </a:r>
            <a:r>
              <a:rPr lang="zh-CN" altLang="en-US" dirty="0"/>
              <a:t>比如</a:t>
            </a:r>
            <a:r>
              <a:rPr lang="en-US" altLang="zh-CN" dirty="0"/>
              <a:t>lure</a:t>
            </a:r>
            <a:r>
              <a:rPr lang="zh-CN" altLang="en-US" dirty="0"/>
              <a:t>而不是</a:t>
            </a:r>
            <a:r>
              <a:rPr lang="en-US" altLang="zh-CN" dirty="0"/>
              <a:t>failure</a:t>
            </a:r>
            <a:r>
              <a:rPr lang="zh-CN" altLang="en-US" dirty="0"/>
              <a:t>整个词）</a:t>
            </a:r>
            <a:endParaRPr lang="en-AU" altLang="zh-CN" dirty="0"/>
          </a:p>
        </p:txBody>
      </p:sp>
      <p:pic>
        <p:nvPicPr>
          <p:cNvPr id="6" name="meeting_01.mp4">
            <a:hlinkClick r:id="" action="ppaction://media"/>
            <a:extLst>
              <a:ext uri="{FF2B5EF4-FFF2-40B4-BE49-F238E27FC236}">
                <a16:creationId xmlns:a16="http://schemas.microsoft.com/office/drawing/2014/main" id="{1552ABBA-72B7-3E08-AB85-2467DF0C5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292" y="223024"/>
            <a:ext cx="9355873" cy="52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2B5107-D3DC-1362-E8B8-758E3B32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89" y="266729"/>
            <a:ext cx="7895777" cy="5103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11F37-8C54-1ACF-6BB1-A58F3670FD89}"/>
              </a:ext>
            </a:extLst>
          </p:cNvPr>
          <p:cNvSpPr txBox="1"/>
          <p:nvPr/>
        </p:nvSpPr>
        <p:spPr>
          <a:xfrm>
            <a:off x="8518967" y="983848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input/output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data and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，但不包括</a:t>
            </a:r>
            <a:r>
              <a:rPr lang="en-US" altLang="zh-CN" dirty="0"/>
              <a:t>workers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8BD52-5586-A790-E680-3130F31238EF}"/>
              </a:ext>
            </a:extLst>
          </p:cNvPr>
          <p:cNvSpPr txBox="1"/>
          <p:nvPr/>
        </p:nvSpPr>
        <p:spPr>
          <a:xfrm>
            <a:off x="8518967" y="2505670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guardrail 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 and workers</a:t>
            </a:r>
            <a:r>
              <a:rPr lang="zh-CN" altLang="en-US" dirty="0"/>
              <a:t>，但不包括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E3612F-79F6-4546-F098-A39F6B104970}"/>
              </a:ext>
            </a:extLst>
          </p:cNvPr>
          <p:cNvSpPr/>
          <p:nvPr/>
        </p:nvSpPr>
        <p:spPr>
          <a:xfrm>
            <a:off x="6308203" y="2491806"/>
            <a:ext cx="1990900" cy="2300113"/>
          </a:xfrm>
          <a:custGeom>
            <a:avLst/>
            <a:gdLst>
              <a:gd name="connsiteX0" fmla="*/ 1319513 w 1990900"/>
              <a:gd name="connsiteY0" fmla="*/ 216670 h 2300113"/>
              <a:gd name="connsiteX1" fmla="*/ 1157468 w 1990900"/>
              <a:gd name="connsiteY1" fmla="*/ 100923 h 2300113"/>
              <a:gd name="connsiteX2" fmla="*/ 1122744 w 1990900"/>
              <a:gd name="connsiteY2" fmla="*/ 77774 h 2300113"/>
              <a:gd name="connsiteX3" fmla="*/ 983848 w 1990900"/>
              <a:gd name="connsiteY3" fmla="*/ 43050 h 2300113"/>
              <a:gd name="connsiteX4" fmla="*/ 937549 w 1990900"/>
              <a:gd name="connsiteY4" fmla="*/ 31475 h 2300113"/>
              <a:gd name="connsiteX5" fmla="*/ 173620 w 1990900"/>
              <a:gd name="connsiteY5" fmla="*/ 89348 h 2300113"/>
              <a:gd name="connsiteX6" fmla="*/ 115746 w 1990900"/>
              <a:gd name="connsiteY6" fmla="*/ 135647 h 2300113"/>
              <a:gd name="connsiteX7" fmla="*/ 69448 w 1990900"/>
              <a:gd name="connsiteY7" fmla="*/ 228245 h 2300113"/>
              <a:gd name="connsiteX8" fmla="*/ 23149 w 1990900"/>
              <a:gd name="connsiteY8" fmla="*/ 390290 h 2300113"/>
              <a:gd name="connsiteX9" fmla="*/ 0 w 1990900"/>
              <a:gd name="connsiteY9" fmla="*/ 587060 h 2300113"/>
              <a:gd name="connsiteX10" fmla="*/ 23149 w 1990900"/>
              <a:gd name="connsiteY10" fmla="*/ 1154219 h 2300113"/>
              <a:gd name="connsiteX11" fmla="*/ 57873 w 1990900"/>
              <a:gd name="connsiteY11" fmla="*/ 1316265 h 2300113"/>
              <a:gd name="connsiteX12" fmla="*/ 138896 w 1990900"/>
              <a:gd name="connsiteY12" fmla="*/ 1559333 h 2300113"/>
              <a:gd name="connsiteX13" fmla="*/ 173620 w 1990900"/>
              <a:gd name="connsiteY13" fmla="*/ 1651931 h 2300113"/>
              <a:gd name="connsiteX14" fmla="*/ 208344 w 1990900"/>
              <a:gd name="connsiteY14" fmla="*/ 1756103 h 2300113"/>
              <a:gd name="connsiteX15" fmla="*/ 312516 w 1990900"/>
              <a:gd name="connsiteY15" fmla="*/ 1952872 h 2300113"/>
              <a:gd name="connsiteX16" fmla="*/ 358815 w 1990900"/>
              <a:gd name="connsiteY16" fmla="*/ 2033895 h 2300113"/>
              <a:gd name="connsiteX17" fmla="*/ 520860 w 1990900"/>
              <a:gd name="connsiteY17" fmla="*/ 2207516 h 2300113"/>
              <a:gd name="connsiteX18" fmla="*/ 578734 w 1990900"/>
              <a:gd name="connsiteY18" fmla="*/ 2242240 h 2300113"/>
              <a:gd name="connsiteX19" fmla="*/ 706055 w 1990900"/>
              <a:gd name="connsiteY19" fmla="*/ 2288538 h 2300113"/>
              <a:gd name="connsiteX20" fmla="*/ 775503 w 1990900"/>
              <a:gd name="connsiteY20" fmla="*/ 2300113 h 2300113"/>
              <a:gd name="connsiteX21" fmla="*/ 1145893 w 1990900"/>
              <a:gd name="connsiteY21" fmla="*/ 2288538 h 2300113"/>
              <a:gd name="connsiteX22" fmla="*/ 1284789 w 1990900"/>
              <a:gd name="connsiteY22" fmla="*/ 2230665 h 2300113"/>
              <a:gd name="connsiteX23" fmla="*/ 1446835 w 1990900"/>
              <a:gd name="connsiteY23" fmla="*/ 2149642 h 2300113"/>
              <a:gd name="connsiteX24" fmla="*/ 1620455 w 1990900"/>
              <a:gd name="connsiteY24" fmla="*/ 2057045 h 2300113"/>
              <a:gd name="connsiteX25" fmla="*/ 1759351 w 1990900"/>
              <a:gd name="connsiteY25" fmla="*/ 1964447 h 2300113"/>
              <a:gd name="connsiteX26" fmla="*/ 1794075 w 1990900"/>
              <a:gd name="connsiteY26" fmla="*/ 1929723 h 2300113"/>
              <a:gd name="connsiteX27" fmla="*/ 1840374 w 1990900"/>
              <a:gd name="connsiteY27" fmla="*/ 1894999 h 2300113"/>
              <a:gd name="connsiteX28" fmla="*/ 1886673 w 1990900"/>
              <a:gd name="connsiteY28" fmla="*/ 1837126 h 2300113"/>
              <a:gd name="connsiteX29" fmla="*/ 1921397 w 1990900"/>
              <a:gd name="connsiteY29" fmla="*/ 1802402 h 2300113"/>
              <a:gd name="connsiteX30" fmla="*/ 1932972 w 1990900"/>
              <a:gd name="connsiteY30" fmla="*/ 1767678 h 2300113"/>
              <a:gd name="connsiteX31" fmla="*/ 1967696 w 1990900"/>
              <a:gd name="connsiteY31" fmla="*/ 1698229 h 2300113"/>
              <a:gd name="connsiteX32" fmla="*/ 1990845 w 1990900"/>
              <a:gd name="connsiteY32" fmla="*/ 1501460 h 2300113"/>
              <a:gd name="connsiteX33" fmla="*/ 1967696 w 1990900"/>
              <a:gd name="connsiteY33" fmla="*/ 1281541 h 2300113"/>
              <a:gd name="connsiteX34" fmla="*/ 1921397 w 1990900"/>
              <a:gd name="connsiteY34" fmla="*/ 1096346 h 2300113"/>
              <a:gd name="connsiteX35" fmla="*/ 1875098 w 1990900"/>
              <a:gd name="connsiteY35" fmla="*/ 1015323 h 2300113"/>
              <a:gd name="connsiteX36" fmla="*/ 1840374 w 1990900"/>
              <a:gd name="connsiteY36" fmla="*/ 922726 h 2300113"/>
              <a:gd name="connsiteX37" fmla="*/ 1770926 w 1990900"/>
              <a:gd name="connsiteY37" fmla="*/ 760680 h 2300113"/>
              <a:gd name="connsiteX38" fmla="*/ 1689903 w 1990900"/>
              <a:gd name="connsiteY38" fmla="*/ 610209 h 2300113"/>
              <a:gd name="connsiteX39" fmla="*/ 1643605 w 1990900"/>
              <a:gd name="connsiteY39" fmla="*/ 517612 h 2300113"/>
              <a:gd name="connsiteX40" fmla="*/ 1620455 w 1990900"/>
              <a:gd name="connsiteY40" fmla="*/ 494462 h 2300113"/>
              <a:gd name="connsiteX41" fmla="*/ 1539432 w 1990900"/>
              <a:gd name="connsiteY41" fmla="*/ 401865 h 2300113"/>
              <a:gd name="connsiteX42" fmla="*/ 1469984 w 1990900"/>
              <a:gd name="connsiteY42" fmla="*/ 355566 h 2300113"/>
              <a:gd name="connsiteX43" fmla="*/ 1388962 w 1990900"/>
              <a:gd name="connsiteY43" fmla="*/ 320842 h 2300113"/>
              <a:gd name="connsiteX44" fmla="*/ 1342663 w 1990900"/>
              <a:gd name="connsiteY44" fmla="*/ 286118 h 2300113"/>
              <a:gd name="connsiteX45" fmla="*/ 1284789 w 1990900"/>
              <a:gd name="connsiteY45" fmla="*/ 239819 h 2300113"/>
              <a:gd name="connsiteX46" fmla="*/ 1261640 w 1990900"/>
              <a:gd name="connsiteY46" fmla="*/ 205095 h 2300113"/>
              <a:gd name="connsiteX47" fmla="*/ 1238491 w 1990900"/>
              <a:gd name="connsiteY47" fmla="*/ 124072 h 2300113"/>
              <a:gd name="connsiteX48" fmla="*/ 1203767 w 1990900"/>
              <a:gd name="connsiteY48" fmla="*/ 43050 h 2300113"/>
              <a:gd name="connsiteX49" fmla="*/ 1203767 w 1990900"/>
              <a:gd name="connsiteY49" fmla="*/ 19900 h 230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90900" h="2300113">
                <a:moveTo>
                  <a:pt x="1319513" y="216670"/>
                </a:moveTo>
                <a:cubicBezTo>
                  <a:pt x="1204666" y="130535"/>
                  <a:pt x="1259012" y="168619"/>
                  <a:pt x="1157468" y="100923"/>
                </a:cubicBezTo>
                <a:cubicBezTo>
                  <a:pt x="1145893" y="93207"/>
                  <a:pt x="1136240" y="81148"/>
                  <a:pt x="1122744" y="77774"/>
                </a:cubicBezTo>
                <a:lnTo>
                  <a:pt x="983848" y="43050"/>
                </a:lnTo>
                <a:lnTo>
                  <a:pt x="937549" y="31475"/>
                </a:lnTo>
                <a:cubicBezTo>
                  <a:pt x="46218" y="60227"/>
                  <a:pt x="423834" y="-89377"/>
                  <a:pt x="173620" y="89348"/>
                </a:cubicBezTo>
                <a:cubicBezTo>
                  <a:pt x="122516" y="125851"/>
                  <a:pt x="154459" y="96935"/>
                  <a:pt x="115746" y="135647"/>
                </a:cubicBezTo>
                <a:cubicBezTo>
                  <a:pt x="100313" y="166513"/>
                  <a:pt x="80361" y="195507"/>
                  <a:pt x="69448" y="228245"/>
                </a:cubicBezTo>
                <a:cubicBezTo>
                  <a:pt x="48975" y="289662"/>
                  <a:pt x="35607" y="323845"/>
                  <a:pt x="23149" y="390290"/>
                </a:cubicBezTo>
                <a:cubicBezTo>
                  <a:pt x="18808" y="413443"/>
                  <a:pt x="2017" y="568909"/>
                  <a:pt x="0" y="587060"/>
                </a:cubicBezTo>
                <a:cubicBezTo>
                  <a:pt x="7716" y="776113"/>
                  <a:pt x="8179" y="965602"/>
                  <a:pt x="23149" y="1154219"/>
                </a:cubicBezTo>
                <a:cubicBezTo>
                  <a:pt x="27519" y="1209287"/>
                  <a:pt x="45451" y="1262438"/>
                  <a:pt x="57873" y="1316265"/>
                </a:cubicBezTo>
                <a:cubicBezTo>
                  <a:pt x="101857" y="1506865"/>
                  <a:pt x="73179" y="1399735"/>
                  <a:pt x="138896" y="1559333"/>
                </a:cubicBezTo>
                <a:cubicBezTo>
                  <a:pt x="151447" y="1589815"/>
                  <a:pt x="162649" y="1620845"/>
                  <a:pt x="173620" y="1651931"/>
                </a:cubicBezTo>
                <a:cubicBezTo>
                  <a:pt x="185802" y="1686447"/>
                  <a:pt x="193005" y="1722870"/>
                  <a:pt x="208344" y="1756103"/>
                </a:cubicBezTo>
                <a:cubicBezTo>
                  <a:pt x="239444" y="1823487"/>
                  <a:pt x="277169" y="1887616"/>
                  <a:pt x="312516" y="1952872"/>
                </a:cubicBezTo>
                <a:cubicBezTo>
                  <a:pt x="327331" y="1980223"/>
                  <a:pt x="339117" y="2009820"/>
                  <a:pt x="358815" y="2033895"/>
                </a:cubicBezTo>
                <a:cubicBezTo>
                  <a:pt x="435829" y="2128024"/>
                  <a:pt x="439451" y="2150529"/>
                  <a:pt x="520860" y="2207516"/>
                </a:cubicBezTo>
                <a:cubicBezTo>
                  <a:pt x="539290" y="2220417"/>
                  <a:pt x="558612" y="2232179"/>
                  <a:pt x="578734" y="2242240"/>
                </a:cubicBezTo>
                <a:cubicBezTo>
                  <a:pt x="601747" y="2253746"/>
                  <a:pt x="684446" y="2283136"/>
                  <a:pt x="706055" y="2288538"/>
                </a:cubicBezTo>
                <a:cubicBezTo>
                  <a:pt x="728823" y="2294230"/>
                  <a:pt x="752354" y="2296255"/>
                  <a:pt x="775503" y="2300113"/>
                </a:cubicBezTo>
                <a:cubicBezTo>
                  <a:pt x="898966" y="2296255"/>
                  <a:pt x="1023502" y="2305228"/>
                  <a:pt x="1145893" y="2288538"/>
                </a:cubicBezTo>
                <a:cubicBezTo>
                  <a:pt x="1195590" y="2281761"/>
                  <a:pt x="1238563" y="2250129"/>
                  <a:pt x="1284789" y="2230665"/>
                </a:cubicBezTo>
                <a:cubicBezTo>
                  <a:pt x="1421203" y="2173228"/>
                  <a:pt x="1311929" y="2221593"/>
                  <a:pt x="1446835" y="2149642"/>
                </a:cubicBezTo>
                <a:cubicBezTo>
                  <a:pt x="1532711" y="2103841"/>
                  <a:pt x="1540606" y="2107476"/>
                  <a:pt x="1620455" y="2057045"/>
                </a:cubicBezTo>
                <a:cubicBezTo>
                  <a:pt x="1667502" y="2027331"/>
                  <a:pt x="1720005" y="2003793"/>
                  <a:pt x="1759351" y="1964447"/>
                </a:cubicBezTo>
                <a:cubicBezTo>
                  <a:pt x="1770926" y="1952872"/>
                  <a:pt x="1781647" y="1940376"/>
                  <a:pt x="1794075" y="1929723"/>
                </a:cubicBezTo>
                <a:cubicBezTo>
                  <a:pt x="1808722" y="1917168"/>
                  <a:pt x="1826733" y="1908640"/>
                  <a:pt x="1840374" y="1894999"/>
                </a:cubicBezTo>
                <a:cubicBezTo>
                  <a:pt x="1857843" y="1877530"/>
                  <a:pt x="1870405" y="1855718"/>
                  <a:pt x="1886673" y="1837126"/>
                </a:cubicBezTo>
                <a:cubicBezTo>
                  <a:pt x="1897452" y="1824807"/>
                  <a:pt x="1909822" y="1813977"/>
                  <a:pt x="1921397" y="1802402"/>
                </a:cubicBezTo>
                <a:cubicBezTo>
                  <a:pt x="1925255" y="1790827"/>
                  <a:pt x="1927516" y="1778591"/>
                  <a:pt x="1932972" y="1767678"/>
                </a:cubicBezTo>
                <a:cubicBezTo>
                  <a:pt x="1977848" y="1677926"/>
                  <a:pt x="1938602" y="1785508"/>
                  <a:pt x="1967696" y="1698229"/>
                </a:cubicBezTo>
                <a:cubicBezTo>
                  <a:pt x="1973862" y="1655067"/>
                  <a:pt x="1992035" y="1535987"/>
                  <a:pt x="1990845" y="1501460"/>
                </a:cubicBezTo>
                <a:cubicBezTo>
                  <a:pt x="1988305" y="1427792"/>
                  <a:pt x="1980151" y="1354193"/>
                  <a:pt x="1967696" y="1281541"/>
                </a:cubicBezTo>
                <a:cubicBezTo>
                  <a:pt x="1956945" y="1218824"/>
                  <a:pt x="1952967" y="1151594"/>
                  <a:pt x="1921397" y="1096346"/>
                </a:cubicBezTo>
                <a:cubicBezTo>
                  <a:pt x="1905964" y="1069338"/>
                  <a:pt x="1888252" y="1043511"/>
                  <a:pt x="1875098" y="1015323"/>
                </a:cubicBezTo>
                <a:cubicBezTo>
                  <a:pt x="1861158" y="985451"/>
                  <a:pt x="1852855" y="953236"/>
                  <a:pt x="1840374" y="922726"/>
                </a:cubicBezTo>
                <a:cubicBezTo>
                  <a:pt x="1818123" y="868334"/>
                  <a:pt x="1794075" y="814695"/>
                  <a:pt x="1770926" y="760680"/>
                </a:cubicBezTo>
                <a:cubicBezTo>
                  <a:pt x="1696908" y="587970"/>
                  <a:pt x="1779330" y="766706"/>
                  <a:pt x="1689903" y="610209"/>
                </a:cubicBezTo>
                <a:cubicBezTo>
                  <a:pt x="1672782" y="580247"/>
                  <a:pt x="1668006" y="542013"/>
                  <a:pt x="1643605" y="517612"/>
                </a:cubicBezTo>
                <a:cubicBezTo>
                  <a:pt x="1635888" y="509895"/>
                  <a:pt x="1627272" y="502984"/>
                  <a:pt x="1620455" y="494462"/>
                </a:cubicBezTo>
                <a:cubicBezTo>
                  <a:pt x="1585493" y="450759"/>
                  <a:pt x="1600632" y="442665"/>
                  <a:pt x="1539432" y="401865"/>
                </a:cubicBezTo>
                <a:cubicBezTo>
                  <a:pt x="1516283" y="386432"/>
                  <a:pt x="1496378" y="364364"/>
                  <a:pt x="1469984" y="355566"/>
                </a:cubicBezTo>
                <a:cubicBezTo>
                  <a:pt x="1436229" y="344314"/>
                  <a:pt x="1421653" y="341274"/>
                  <a:pt x="1388962" y="320842"/>
                </a:cubicBezTo>
                <a:cubicBezTo>
                  <a:pt x="1372603" y="310618"/>
                  <a:pt x="1358361" y="297331"/>
                  <a:pt x="1342663" y="286118"/>
                </a:cubicBezTo>
                <a:cubicBezTo>
                  <a:pt x="1314587" y="266064"/>
                  <a:pt x="1305437" y="265629"/>
                  <a:pt x="1284789" y="239819"/>
                </a:cubicBezTo>
                <a:cubicBezTo>
                  <a:pt x="1276099" y="228956"/>
                  <a:pt x="1267861" y="217537"/>
                  <a:pt x="1261640" y="205095"/>
                </a:cubicBezTo>
                <a:cubicBezTo>
                  <a:pt x="1247644" y="177102"/>
                  <a:pt x="1249622" y="153754"/>
                  <a:pt x="1238491" y="124072"/>
                </a:cubicBezTo>
                <a:cubicBezTo>
                  <a:pt x="1222354" y="81039"/>
                  <a:pt x="1211980" y="84118"/>
                  <a:pt x="1203767" y="43050"/>
                </a:cubicBezTo>
                <a:cubicBezTo>
                  <a:pt x="1202254" y="35483"/>
                  <a:pt x="1203767" y="27617"/>
                  <a:pt x="1203767" y="19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7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5123C-74D6-0386-7599-BA52B7B8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95" y="199263"/>
            <a:ext cx="9861630" cy="6374675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A0DDD2C-FF52-65E6-5CA0-C20CDB45C243}"/>
              </a:ext>
            </a:extLst>
          </p:cNvPr>
          <p:cNvSpPr/>
          <p:nvPr/>
        </p:nvSpPr>
        <p:spPr>
          <a:xfrm>
            <a:off x="7720314" y="1631948"/>
            <a:ext cx="590309" cy="509368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CA25F-9AB1-D3EF-3561-DD629B5F3EC7}"/>
              </a:ext>
            </a:extLst>
          </p:cNvPr>
          <p:cNvSpPr txBox="1"/>
          <p:nvPr/>
        </p:nvSpPr>
        <p:spPr>
          <a:xfrm>
            <a:off x="5378370" y="947984"/>
            <a:ext cx="606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Set as entry</a:t>
            </a:r>
            <a:r>
              <a:rPr lang="zh-CN" altLang="en-US" dirty="0"/>
              <a:t>后无法</a:t>
            </a:r>
            <a:r>
              <a:rPr lang="en-US" altLang="zh-CN" dirty="0"/>
              <a:t>uncheck</a:t>
            </a:r>
            <a:r>
              <a:rPr lang="zh-CN" altLang="en-US" dirty="0"/>
              <a:t>，应该可以直接</a:t>
            </a:r>
            <a:r>
              <a:rPr lang="en-US" altLang="zh-CN" dirty="0"/>
              <a:t>uncheck</a:t>
            </a:r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8262D35-E68E-D4ED-A142-66FC6C6BF678}"/>
              </a:ext>
            </a:extLst>
          </p:cNvPr>
          <p:cNvCxnSpPr>
            <a:cxnSpLocks/>
            <a:stCxn id="6" idx="19"/>
            <a:endCxn id="7" idx="2"/>
          </p:cNvCxnSpPr>
          <p:nvPr/>
        </p:nvCxnSpPr>
        <p:spPr>
          <a:xfrm flipV="1">
            <a:off x="8252749" y="1317316"/>
            <a:ext cx="157990" cy="51148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50529891-24F0-4AD2-4333-E8420C8A3353}"/>
              </a:ext>
            </a:extLst>
          </p:cNvPr>
          <p:cNvSpPr/>
          <p:nvPr/>
        </p:nvSpPr>
        <p:spPr>
          <a:xfrm>
            <a:off x="8694516" y="2877232"/>
            <a:ext cx="2174112" cy="1590596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DF6694-D561-775C-8618-45A319206493}"/>
              </a:ext>
            </a:extLst>
          </p:cNvPr>
          <p:cNvCxnSpPr/>
          <p:nvPr/>
        </p:nvCxnSpPr>
        <p:spPr>
          <a:xfrm>
            <a:off x="4143737" y="1956122"/>
            <a:ext cx="25927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08D3A3-9BA6-1559-2FF2-5F1713E565CE}"/>
              </a:ext>
            </a:extLst>
          </p:cNvPr>
          <p:cNvSpPr txBox="1"/>
          <p:nvPr/>
        </p:nvSpPr>
        <p:spPr>
          <a:xfrm>
            <a:off x="4803892" y="3085480"/>
            <a:ext cx="3448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设置input</a:t>
            </a:r>
            <a:r>
              <a:rPr lang="en-AU" dirty="0"/>
              <a:t>/</a:t>
            </a:r>
            <a:r>
              <a:rPr lang="en-AU" dirty="0" err="1"/>
              <a:t>outpu参数submit后</a:t>
            </a:r>
            <a:r>
              <a:rPr lang="zh-CN" altLang="en-US" dirty="0"/>
              <a:t>，参数应该列在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AU" altLang="zh-CN" dirty="0"/>
              <a:t>name</a:t>
            </a:r>
            <a:r>
              <a:rPr lang="zh-CN" altLang="en-AU" dirty="0"/>
              <a:t>后</a:t>
            </a:r>
            <a:r>
              <a:rPr lang="zh-CN" altLang="en-US" dirty="0"/>
              <a:t>。使用不同</a:t>
            </a:r>
            <a:r>
              <a:rPr lang="en-US" altLang="zh-CN" dirty="0"/>
              <a:t>font</a:t>
            </a:r>
            <a:r>
              <a:rPr lang="zh-CN" altLang="en-US" dirty="0"/>
              <a:t> </a:t>
            </a:r>
            <a:r>
              <a:rPr lang="en-AU" altLang="zh-CN" dirty="0"/>
              <a:t>style</a:t>
            </a:r>
            <a:r>
              <a:rPr lang="zh-CN" altLang="en-US" dirty="0"/>
              <a:t>比如斜体代表</a:t>
            </a:r>
            <a:r>
              <a:rPr lang="en-US" altLang="zh-CN" dirty="0"/>
              <a:t>input</a:t>
            </a:r>
            <a:r>
              <a:rPr lang="zh-CN" altLang="en-US" dirty="0"/>
              <a:t>，粗体代表</a:t>
            </a:r>
            <a:r>
              <a:rPr lang="en-US" altLang="zh-CN" dirty="0"/>
              <a:t>output</a:t>
            </a:r>
            <a:r>
              <a:rPr lang="zh-CN" altLang="en-US" dirty="0"/>
              <a:t>，下划线代表</a:t>
            </a:r>
            <a:r>
              <a:rPr lang="en-US" altLang="zh-CN" dirty="0"/>
              <a:t>required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这个参数展示不是</a:t>
            </a:r>
            <a:r>
              <a:rPr lang="en-US" altLang="zh-CN" dirty="0" err="1"/>
              <a:t>workername</a:t>
            </a:r>
            <a:r>
              <a:rPr lang="zh-CN" altLang="en-US" dirty="0"/>
              <a:t>一部分，不能在</a:t>
            </a:r>
            <a:r>
              <a:rPr lang="en-US" altLang="zh-CN" dirty="0"/>
              <a:t>editor</a:t>
            </a:r>
            <a:r>
              <a:rPr lang="zh-CN" altLang="en-US" dirty="0"/>
              <a:t>直接编辑，需要到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设置。</a:t>
            </a:r>
            <a:endParaRPr lang="en-US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F5B11B9-46DF-238F-55B8-85494B3FB435}"/>
              </a:ext>
            </a:extLst>
          </p:cNvPr>
          <p:cNvCxnSpPr>
            <a:cxnSpLocks/>
            <a:stCxn id="14" idx="0"/>
            <a:endCxn id="11" idx="8"/>
          </p:cNvCxnSpPr>
          <p:nvPr/>
        </p:nvCxnSpPr>
        <p:spPr>
          <a:xfrm rot="16200000" flipH="1">
            <a:off x="7209395" y="2404405"/>
            <a:ext cx="804045" cy="2166195"/>
          </a:xfrm>
          <a:prstGeom prst="curvedConnector4">
            <a:avLst>
              <a:gd name="adj1" fmla="val -54331"/>
              <a:gd name="adj2" fmla="val 7626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6E869D-23A0-29E9-0969-27B9E2C11C1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378370" y="1956122"/>
            <a:ext cx="1149951" cy="112935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E61968-DEB8-33E9-8432-D5C53DAF416F}"/>
              </a:ext>
            </a:extLst>
          </p:cNvPr>
          <p:cNvSpPr txBox="1"/>
          <p:nvPr/>
        </p:nvSpPr>
        <p:spPr>
          <a:xfrm>
            <a:off x="4143737" y="16319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参数展示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7C131-DFC1-1121-ECDA-1C8D623737B8}"/>
              </a:ext>
            </a:extLst>
          </p:cNvPr>
          <p:cNvSpPr txBox="1"/>
          <p:nvPr/>
        </p:nvSpPr>
        <p:spPr>
          <a:xfrm>
            <a:off x="10278319" y="1631947"/>
            <a:ext cx="2569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现在只能通过把其他worker</a:t>
            </a:r>
            <a:r>
              <a:rPr lang="en-AU" dirty="0"/>
              <a:t> set as </a:t>
            </a:r>
            <a:r>
              <a:rPr lang="en-AU" dirty="0" err="1"/>
              <a:t>entry来改变是不对的</a:t>
            </a:r>
            <a:r>
              <a:rPr lang="zh-CN" altLang="en-US" dirty="0"/>
              <a:t>。可以所有</a:t>
            </a:r>
            <a:r>
              <a:rPr lang="en-US" altLang="zh-CN" dirty="0"/>
              <a:t>worker</a:t>
            </a:r>
            <a:r>
              <a:rPr lang="zh-CN" altLang="en-US" dirty="0"/>
              <a:t>都不是</a:t>
            </a:r>
            <a:r>
              <a:rPr lang="en-US" altLang="zh-CN" dirty="0"/>
              <a:t>entry.</a:t>
            </a:r>
            <a:endParaRPr lang="en-US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1513DA55-98C9-37F6-A712-212CA0F5EA6C}"/>
              </a:ext>
            </a:extLst>
          </p:cNvPr>
          <p:cNvCxnSpPr>
            <a:cxnSpLocks/>
            <a:stCxn id="6" idx="15"/>
            <a:endCxn id="24" idx="1"/>
          </p:cNvCxnSpPr>
          <p:nvPr/>
        </p:nvCxnSpPr>
        <p:spPr>
          <a:xfrm>
            <a:off x="8229600" y="2071868"/>
            <a:ext cx="2048719" cy="16024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1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B8DBC-CC17-017F-663A-871E7F20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7" y="104172"/>
            <a:ext cx="10286531" cy="6649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44B90-EDE7-7383-C666-DD12AD107F4F}"/>
              </a:ext>
            </a:extLst>
          </p:cNvPr>
          <p:cNvSpPr txBox="1"/>
          <p:nvPr/>
        </p:nvSpPr>
        <p:spPr>
          <a:xfrm>
            <a:off x="4849794" y="1377387"/>
            <a:ext cx="4143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打开</a:t>
            </a:r>
            <a:r>
              <a:rPr lang="en-US" dirty="0"/>
              <a:t> </a:t>
            </a:r>
            <a:r>
              <a:rPr lang="en-US" dirty="0" err="1"/>
              <a:t>某个worker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</a:p>
          <a:p>
            <a:pPr marL="342900" indent="-342900">
              <a:buAutoNum type="arabicPeriod"/>
            </a:pPr>
            <a:r>
              <a:rPr lang="en-US" dirty="0" err="1"/>
              <a:t>进行一下配置修改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选择另一个worke配置button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直接转换到另一个worke配置信息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上一个worke配置修改信息丢失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如果对第一步打开的worke配置未做修改</a:t>
            </a:r>
            <a:r>
              <a:rPr lang="zh-CN" altLang="en-US" dirty="0"/>
              <a:t>，可以直接转换到第三步</a:t>
            </a:r>
            <a:r>
              <a:rPr lang="en-US" altLang="zh-CN" dirty="0"/>
              <a:t>worker</a:t>
            </a:r>
            <a:r>
              <a:rPr lang="zh-CN" altLang="en-US" dirty="0"/>
              <a:t>配置</a:t>
            </a:r>
            <a:endParaRPr lang="en-AU" altLang="zh-CN" dirty="0"/>
          </a:p>
          <a:p>
            <a:endParaRPr lang="en-AU" dirty="0"/>
          </a:p>
          <a:p>
            <a:r>
              <a:rPr lang="en-US" dirty="0" err="1"/>
              <a:t>如果对第一步打开的worke配置做了修改</a:t>
            </a:r>
            <a:r>
              <a:rPr lang="zh-CN" altLang="en-US" dirty="0"/>
              <a:t>，第三步操作相当于</a:t>
            </a:r>
            <a:r>
              <a:rPr lang="en-US" altLang="zh-CN" dirty="0"/>
              <a:t>cancel</a:t>
            </a:r>
            <a:r>
              <a:rPr lang="zh-CN" altLang="en-US" dirty="0"/>
              <a:t>配置操作，应该提示用户 </a:t>
            </a:r>
            <a:r>
              <a:rPr lang="en-US" altLang="zh-CN" dirty="0"/>
              <a:t>Are you sure to discard the configuration changes to the worker xxx? </a:t>
            </a:r>
            <a:r>
              <a:rPr lang="zh-CN" altLang="en-US" dirty="0"/>
              <a:t>基于用户选择，保存或放弃当前</a:t>
            </a:r>
            <a:r>
              <a:rPr lang="en-US" altLang="zh-CN" dirty="0"/>
              <a:t>worker</a:t>
            </a:r>
            <a:r>
              <a:rPr lang="zh-CN" altLang="en-US" dirty="0"/>
              <a:t>配置修改后，再转换到第三步选择的</a:t>
            </a:r>
            <a:r>
              <a:rPr lang="en-US" altLang="zh-CN" dirty="0"/>
              <a:t>worker</a:t>
            </a:r>
            <a:r>
              <a:rPr lang="zh-CN" altLang="en-US" dirty="0"/>
              <a:t>配置。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DF205E6-696E-13BB-BD90-B136096D8CD5}"/>
              </a:ext>
            </a:extLst>
          </p:cNvPr>
          <p:cNvSpPr/>
          <p:nvPr/>
        </p:nvSpPr>
        <p:spPr>
          <a:xfrm>
            <a:off x="9948238" y="2407534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C499DE1-8591-ABED-98D8-DEDB1A4602C7}"/>
              </a:ext>
            </a:extLst>
          </p:cNvPr>
          <p:cNvSpPr/>
          <p:nvPr/>
        </p:nvSpPr>
        <p:spPr>
          <a:xfrm>
            <a:off x="3945248" y="2181827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E0CAB33-19F9-9F90-40F9-D7E46623AA20}"/>
              </a:ext>
            </a:extLst>
          </p:cNvPr>
          <p:cNvSpPr/>
          <p:nvPr/>
        </p:nvSpPr>
        <p:spPr>
          <a:xfrm>
            <a:off x="8384094" y="5509550"/>
            <a:ext cx="412665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2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6191B-E466-C809-7323-51306C35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B941DE7-6B62-07FC-5F02-784D61CB308E}"/>
              </a:ext>
            </a:extLst>
          </p:cNvPr>
          <p:cNvSpPr/>
          <p:nvPr/>
        </p:nvSpPr>
        <p:spPr>
          <a:xfrm>
            <a:off x="8610739" y="3275635"/>
            <a:ext cx="614284" cy="462988"/>
          </a:xfrm>
          <a:custGeom>
            <a:avLst/>
            <a:gdLst>
              <a:gd name="connsiteX0" fmla="*/ 463813 w 614284"/>
              <a:gd name="connsiteY0" fmla="*/ 196770 h 462988"/>
              <a:gd name="connsiteX1" fmla="*/ 324917 w 614284"/>
              <a:gd name="connsiteY1" fmla="*/ 81023 h 462988"/>
              <a:gd name="connsiteX2" fmla="*/ 290193 w 614284"/>
              <a:gd name="connsiteY2" fmla="*/ 57874 h 462988"/>
              <a:gd name="connsiteX3" fmla="*/ 243894 w 614284"/>
              <a:gd name="connsiteY3" fmla="*/ 23150 h 462988"/>
              <a:gd name="connsiteX4" fmla="*/ 186020 w 614284"/>
              <a:gd name="connsiteY4" fmla="*/ 11575 h 462988"/>
              <a:gd name="connsiteX5" fmla="*/ 139722 w 614284"/>
              <a:gd name="connsiteY5" fmla="*/ 0 h 462988"/>
              <a:gd name="connsiteX6" fmla="*/ 47124 w 614284"/>
              <a:gd name="connsiteY6" fmla="*/ 11575 h 462988"/>
              <a:gd name="connsiteX7" fmla="*/ 35550 w 614284"/>
              <a:gd name="connsiteY7" fmla="*/ 57874 h 462988"/>
              <a:gd name="connsiteX8" fmla="*/ 12400 w 614284"/>
              <a:gd name="connsiteY8" fmla="*/ 127322 h 462988"/>
              <a:gd name="connsiteX9" fmla="*/ 12400 w 614284"/>
              <a:gd name="connsiteY9" fmla="*/ 289368 h 462988"/>
              <a:gd name="connsiteX10" fmla="*/ 35550 w 614284"/>
              <a:gd name="connsiteY10" fmla="*/ 335666 h 462988"/>
              <a:gd name="connsiteX11" fmla="*/ 104998 w 614284"/>
              <a:gd name="connsiteY11" fmla="*/ 393540 h 462988"/>
              <a:gd name="connsiteX12" fmla="*/ 186020 w 614284"/>
              <a:gd name="connsiteY12" fmla="*/ 439838 h 462988"/>
              <a:gd name="connsiteX13" fmla="*/ 267043 w 614284"/>
              <a:gd name="connsiteY13" fmla="*/ 462988 h 462988"/>
              <a:gd name="connsiteX14" fmla="*/ 405939 w 614284"/>
              <a:gd name="connsiteY14" fmla="*/ 451413 h 462988"/>
              <a:gd name="connsiteX15" fmla="*/ 475388 w 614284"/>
              <a:gd name="connsiteY15" fmla="*/ 405114 h 462988"/>
              <a:gd name="connsiteX16" fmla="*/ 544836 w 614284"/>
              <a:gd name="connsiteY16" fmla="*/ 347241 h 462988"/>
              <a:gd name="connsiteX17" fmla="*/ 602709 w 614284"/>
              <a:gd name="connsiteY17" fmla="*/ 277793 h 462988"/>
              <a:gd name="connsiteX18" fmla="*/ 614284 w 614284"/>
              <a:gd name="connsiteY18" fmla="*/ 243069 h 462988"/>
              <a:gd name="connsiteX19" fmla="*/ 544836 w 614284"/>
              <a:gd name="connsiteY19" fmla="*/ 138897 h 462988"/>
              <a:gd name="connsiteX20" fmla="*/ 405939 w 614284"/>
              <a:gd name="connsiteY20" fmla="*/ 69449 h 462988"/>
              <a:gd name="connsiteX21" fmla="*/ 371215 w 614284"/>
              <a:gd name="connsiteY21" fmla="*/ 57874 h 462988"/>
              <a:gd name="connsiteX22" fmla="*/ 324917 w 614284"/>
              <a:gd name="connsiteY22" fmla="*/ 57874 h 46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4284" h="462988">
                <a:moveTo>
                  <a:pt x="463813" y="196770"/>
                </a:moveTo>
                <a:cubicBezTo>
                  <a:pt x="417514" y="158188"/>
                  <a:pt x="375063" y="114453"/>
                  <a:pt x="324917" y="81023"/>
                </a:cubicBezTo>
                <a:cubicBezTo>
                  <a:pt x="313342" y="73307"/>
                  <a:pt x="301513" y="65960"/>
                  <a:pt x="290193" y="57874"/>
                </a:cubicBezTo>
                <a:cubicBezTo>
                  <a:pt x="274495" y="46661"/>
                  <a:pt x="261523" y="30985"/>
                  <a:pt x="243894" y="23150"/>
                </a:cubicBezTo>
                <a:cubicBezTo>
                  <a:pt x="225916" y="15160"/>
                  <a:pt x="205225" y="15843"/>
                  <a:pt x="186020" y="11575"/>
                </a:cubicBezTo>
                <a:cubicBezTo>
                  <a:pt x="170491" y="8124"/>
                  <a:pt x="155155" y="3858"/>
                  <a:pt x="139722" y="0"/>
                </a:cubicBezTo>
                <a:cubicBezTo>
                  <a:pt x="108856" y="3858"/>
                  <a:pt x="74316" y="-3532"/>
                  <a:pt x="47124" y="11575"/>
                </a:cubicBezTo>
                <a:cubicBezTo>
                  <a:pt x="33218" y="19301"/>
                  <a:pt x="40121" y="42637"/>
                  <a:pt x="35550" y="57874"/>
                </a:cubicBezTo>
                <a:cubicBezTo>
                  <a:pt x="28538" y="81247"/>
                  <a:pt x="12400" y="127322"/>
                  <a:pt x="12400" y="127322"/>
                </a:cubicBezTo>
                <a:cubicBezTo>
                  <a:pt x="84" y="201221"/>
                  <a:pt x="-7879" y="208251"/>
                  <a:pt x="12400" y="289368"/>
                </a:cubicBezTo>
                <a:cubicBezTo>
                  <a:pt x="16585" y="306107"/>
                  <a:pt x="25979" y="321310"/>
                  <a:pt x="35550" y="335666"/>
                </a:cubicBezTo>
                <a:cubicBezTo>
                  <a:pt x="47515" y="353614"/>
                  <a:pt x="93852" y="385579"/>
                  <a:pt x="104998" y="393540"/>
                </a:cubicBezTo>
                <a:cubicBezTo>
                  <a:pt x="134058" y="414297"/>
                  <a:pt x="152112" y="425306"/>
                  <a:pt x="186020" y="439838"/>
                </a:cubicBezTo>
                <a:cubicBezTo>
                  <a:pt x="209266" y="449801"/>
                  <a:pt x="243550" y="457114"/>
                  <a:pt x="267043" y="462988"/>
                </a:cubicBezTo>
                <a:cubicBezTo>
                  <a:pt x="313342" y="459130"/>
                  <a:pt x="361175" y="463848"/>
                  <a:pt x="405939" y="451413"/>
                </a:cubicBezTo>
                <a:cubicBezTo>
                  <a:pt x="432746" y="443966"/>
                  <a:pt x="452238" y="420547"/>
                  <a:pt x="475388" y="405114"/>
                </a:cubicBezTo>
                <a:cubicBezTo>
                  <a:pt x="509531" y="382352"/>
                  <a:pt x="516985" y="380662"/>
                  <a:pt x="544836" y="347241"/>
                </a:cubicBezTo>
                <a:cubicBezTo>
                  <a:pt x="625409" y="250553"/>
                  <a:pt x="501262" y="379240"/>
                  <a:pt x="602709" y="277793"/>
                </a:cubicBezTo>
                <a:cubicBezTo>
                  <a:pt x="606567" y="266218"/>
                  <a:pt x="614284" y="255270"/>
                  <a:pt x="614284" y="243069"/>
                </a:cubicBezTo>
                <a:cubicBezTo>
                  <a:pt x="614284" y="177153"/>
                  <a:pt x="597452" y="177163"/>
                  <a:pt x="544836" y="138897"/>
                </a:cubicBezTo>
                <a:cubicBezTo>
                  <a:pt x="468889" y="83663"/>
                  <a:pt x="489675" y="97361"/>
                  <a:pt x="405939" y="69449"/>
                </a:cubicBezTo>
                <a:cubicBezTo>
                  <a:pt x="394364" y="65591"/>
                  <a:pt x="383416" y="57874"/>
                  <a:pt x="371215" y="57874"/>
                </a:cubicBezTo>
                <a:lnTo>
                  <a:pt x="324917" y="578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3E23B-9251-1AAD-E205-65948281EB6D}"/>
              </a:ext>
            </a:extLst>
          </p:cNvPr>
          <p:cNvSpPr txBox="1"/>
          <p:nvPr/>
        </p:nvSpPr>
        <p:spPr>
          <a:xfrm>
            <a:off x="6092142" y="4193523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删除</a:t>
            </a:r>
            <a:r>
              <a:rPr lang="en-US" altLang="zh-CN" dirty="0"/>
              <a:t>worker</a:t>
            </a:r>
            <a:r>
              <a:rPr lang="zh-CN" altLang="en-US" dirty="0"/>
              <a:t>需要提示确认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zh-CN" altLang="en-US" dirty="0"/>
              <a:t>注意提示对话框缺省应该是</a:t>
            </a:r>
            <a:r>
              <a:rPr lang="en-US" altLang="zh-CN" dirty="0"/>
              <a:t>Cancel</a:t>
            </a:r>
            <a:r>
              <a:rPr lang="en-AU" altLang="zh-CN" dirty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1931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B21CC-3F16-975B-C689-7965E348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6" y="184300"/>
            <a:ext cx="10035250" cy="648690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9395089-6BC8-76EA-E668-42D54EB321EA}"/>
              </a:ext>
            </a:extLst>
          </p:cNvPr>
          <p:cNvSpPr/>
          <p:nvPr/>
        </p:nvSpPr>
        <p:spPr>
          <a:xfrm>
            <a:off x="5289630" y="2083443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6D5DF6A-9DB4-81FD-B973-E9A30160681D}"/>
              </a:ext>
            </a:extLst>
          </p:cNvPr>
          <p:cNvSpPr/>
          <p:nvPr/>
        </p:nvSpPr>
        <p:spPr>
          <a:xfrm>
            <a:off x="3624805" y="3271495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09E34E-A880-1090-C081-0AEA09871425}"/>
              </a:ext>
            </a:extLst>
          </p:cNvPr>
          <p:cNvSpPr/>
          <p:nvPr/>
        </p:nvSpPr>
        <p:spPr>
          <a:xfrm>
            <a:off x="9549114" y="4315145"/>
            <a:ext cx="578734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21594-2018-3B4C-98E1-B19F46131838}"/>
              </a:ext>
            </a:extLst>
          </p:cNvPr>
          <p:cNvSpPr txBox="1"/>
          <p:nvPr/>
        </p:nvSpPr>
        <p:spPr>
          <a:xfrm>
            <a:off x="6973747" y="1507670"/>
            <a:ext cx="4560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这两个Add</a:t>
            </a:r>
            <a:r>
              <a:rPr lang="zh-CN" altLang="en-US" dirty="0"/>
              <a:t> </a:t>
            </a:r>
            <a:r>
              <a:rPr lang="en-AU" altLang="zh-CN" dirty="0"/>
              <a:t>button</a:t>
            </a:r>
            <a:r>
              <a:rPr lang="zh-CN" altLang="en-AU" dirty="0"/>
              <a:t>做成</a:t>
            </a:r>
            <a:r>
              <a:rPr lang="en-US" altLang="zh-CN" dirty="0"/>
              <a:t>worker Delete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交互方式。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当鼠标移到</a:t>
            </a:r>
            <a:r>
              <a:rPr lang="en-US" altLang="zh-CN" dirty="0"/>
              <a:t>Data </a:t>
            </a:r>
            <a:r>
              <a:rPr lang="en-AU" altLang="zh-CN" dirty="0"/>
              <a:t>box</a:t>
            </a:r>
            <a:r>
              <a:rPr lang="zh-CN" altLang="en-US" dirty="0"/>
              <a:t>，在右侧出现</a:t>
            </a:r>
            <a:r>
              <a:rPr lang="en-AU" altLang="zh-CN" dirty="0"/>
              <a:t>+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</a:p>
          <a:p>
            <a:endParaRPr lang="en-US" dirty="0"/>
          </a:p>
          <a:p>
            <a:r>
              <a:rPr lang="en-US" dirty="0" err="1"/>
              <a:t>但鼠标移到某个Context</a:t>
            </a:r>
            <a:r>
              <a:rPr lang="en-US" dirty="0"/>
              <a:t> box</a:t>
            </a:r>
            <a:r>
              <a:rPr lang="zh-CN" altLang="en-US" dirty="0"/>
              <a:t>，在右下角出现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9F2D5B6-B023-D1D1-383C-F5BB923374FC}"/>
              </a:ext>
            </a:extLst>
          </p:cNvPr>
          <p:cNvCxnSpPr>
            <a:cxnSpLocks/>
            <a:stCxn id="5" idx="13"/>
            <a:endCxn id="8" idx="1"/>
          </p:cNvCxnSpPr>
          <p:nvPr/>
        </p:nvCxnSpPr>
        <p:spPr>
          <a:xfrm>
            <a:off x="5694744" y="2176041"/>
            <a:ext cx="1279003" cy="48579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93A747D-4D6A-DCA5-2BDB-44F768C9252A}"/>
              </a:ext>
            </a:extLst>
          </p:cNvPr>
          <p:cNvCxnSpPr>
            <a:cxnSpLocks/>
            <a:stCxn id="6" idx="11"/>
          </p:cNvCxnSpPr>
          <p:nvPr/>
        </p:nvCxnSpPr>
        <p:spPr>
          <a:xfrm flipV="1">
            <a:off x="4029919" y="2661832"/>
            <a:ext cx="2943828" cy="78328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7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ED4E-43E9-A9AC-9212-14949B46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3" y="266217"/>
            <a:ext cx="9503409" cy="614311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0524C55-3FA7-A0E6-4C4D-FDF0EB6A331E}"/>
              </a:ext>
            </a:extLst>
          </p:cNvPr>
          <p:cNvSpPr/>
          <p:nvPr/>
        </p:nvSpPr>
        <p:spPr>
          <a:xfrm>
            <a:off x="2939970" y="5416952"/>
            <a:ext cx="881187" cy="474562"/>
          </a:xfrm>
          <a:custGeom>
            <a:avLst/>
            <a:gdLst>
              <a:gd name="connsiteX0" fmla="*/ 717630 w 881187"/>
              <a:gd name="connsiteY0" fmla="*/ 69448 h 474562"/>
              <a:gd name="connsiteX1" fmla="*/ 636607 w 881187"/>
              <a:gd name="connsiteY1" fmla="*/ 81023 h 474562"/>
              <a:gd name="connsiteX2" fmla="*/ 544010 w 881187"/>
              <a:gd name="connsiteY2" fmla="*/ 69448 h 474562"/>
              <a:gd name="connsiteX3" fmla="*/ 405114 w 881187"/>
              <a:gd name="connsiteY3" fmla="*/ 57873 h 474562"/>
              <a:gd name="connsiteX4" fmla="*/ 243068 w 881187"/>
              <a:gd name="connsiteY4" fmla="*/ 69448 h 474562"/>
              <a:gd name="connsiteX5" fmla="*/ 115746 w 881187"/>
              <a:gd name="connsiteY5" fmla="*/ 104172 h 474562"/>
              <a:gd name="connsiteX6" fmla="*/ 34724 w 881187"/>
              <a:gd name="connsiteY6" fmla="*/ 127321 h 474562"/>
              <a:gd name="connsiteX7" fmla="*/ 23149 w 881187"/>
              <a:gd name="connsiteY7" fmla="*/ 162045 h 474562"/>
              <a:gd name="connsiteX8" fmla="*/ 0 w 881187"/>
              <a:gd name="connsiteY8" fmla="*/ 254643 h 474562"/>
              <a:gd name="connsiteX9" fmla="*/ 11574 w 881187"/>
              <a:gd name="connsiteY9" fmla="*/ 405114 h 474562"/>
              <a:gd name="connsiteX10" fmla="*/ 46298 w 881187"/>
              <a:gd name="connsiteY10" fmla="*/ 416689 h 474562"/>
              <a:gd name="connsiteX11" fmla="*/ 104172 w 881187"/>
              <a:gd name="connsiteY11" fmla="*/ 428263 h 474562"/>
              <a:gd name="connsiteX12" fmla="*/ 196769 w 881187"/>
              <a:gd name="connsiteY12" fmla="*/ 451413 h 474562"/>
              <a:gd name="connsiteX13" fmla="*/ 358815 w 881187"/>
              <a:gd name="connsiteY13" fmla="*/ 474562 h 474562"/>
              <a:gd name="connsiteX14" fmla="*/ 520860 w 881187"/>
              <a:gd name="connsiteY14" fmla="*/ 462987 h 474562"/>
              <a:gd name="connsiteX15" fmla="*/ 590308 w 881187"/>
              <a:gd name="connsiteY15" fmla="*/ 451413 h 474562"/>
              <a:gd name="connsiteX16" fmla="*/ 787078 w 881187"/>
              <a:gd name="connsiteY16" fmla="*/ 439838 h 474562"/>
              <a:gd name="connsiteX17" fmla="*/ 821802 w 881187"/>
              <a:gd name="connsiteY17" fmla="*/ 428263 h 474562"/>
              <a:gd name="connsiteX18" fmla="*/ 868101 w 881187"/>
              <a:gd name="connsiteY18" fmla="*/ 381964 h 474562"/>
              <a:gd name="connsiteX19" fmla="*/ 879676 w 881187"/>
              <a:gd name="connsiteY19" fmla="*/ 347240 h 474562"/>
              <a:gd name="connsiteX20" fmla="*/ 844952 w 881187"/>
              <a:gd name="connsiteY20" fmla="*/ 115747 h 474562"/>
              <a:gd name="connsiteX21" fmla="*/ 810227 w 881187"/>
              <a:gd name="connsiteY21" fmla="*/ 69448 h 474562"/>
              <a:gd name="connsiteX22" fmla="*/ 740779 w 881187"/>
              <a:gd name="connsiteY22" fmla="*/ 11575 h 474562"/>
              <a:gd name="connsiteX23" fmla="*/ 706055 w 881187"/>
              <a:gd name="connsiteY23" fmla="*/ 0 h 474562"/>
              <a:gd name="connsiteX24" fmla="*/ 671331 w 881187"/>
              <a:gd name="connsiteY24" fmla="*/ 34724 h 47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81187" h="474562">
                <a:moveTo>
                  <a:pt x="717630" y="69448"/>
                </a:moveTo>
                <a:cubicBezTo>
                  <a:pt x="690622" y="73306"/>
                  <a:pt x="663889" y="81023"/>
                  <a:pt x="636607" y="81023"/>
                </a:cubicBezTo>
                <a:cubicBezTo>
                  <a:pt x="605501" y="81023"/>
                  <a:pt x="574962" y="72543"/>
                  <a:pt x="544010" y="69448"/>
                </a:cubicBezTo>
                <a:cubicBezTo>
                  <a:pt x="497781" y="64825"/>
                  <a:pt x="451413" y="61731"/>
                  <a:pt x="405114" y="57873"/>
                </a:cubicBezTo>
                <a:cubicBezTo>
                  <a:pt x="351099" y="61731"/>
                  <a:pt x="296724" y="62131"/>
                  <a:pt x="243068" y="69448"/>
                </a:cubicBezTo>
                <a:cubicBezTo>
                  <a:pt x="164135" y="80212"/>
                  <a:pt x="170875" y="88421"/>
                  <a:pt x="115746" y="104172"/>
                </a:cubicBezTo>
                <a:cubicBezTo>
                  <a:pt x="13991" y="133245"/>
                  <a:pt x="117995" y="99566"/>
                  <a:pt x="34724" y="127321"/>
                </a:cubicBezTo>
                <a:cubicBezTo>
                  <a:pt x="30866" y="138896"/>
                  <a:pt x="26359" y="150274"/>
                  <a:pt x="23149" y="162045"/>
                </a:cubicBezTo>
                <a:cubicBezTo>
                  <a:pt x="14778" y="192740"/>
                  <a:pt x="0" y="254643"/>
                  <a:pt x="0" y="254643"/>
                </a:cubicBezTo>
                <a:cubicBezTo>
                  <a:pt x="3858" y="304800"/>
                  <a:pt x="-2246" y="356744"/>
                  <a:pt x="11574" y="405114"/>
                </a:cubicBezTo>
                <a:cubicBezTo>
                  <a:pt x="14926" y="416845"/>
                  <a:pt x="34461" y="413730"/>
                  <a:pt x="46298" y="416689"/>
                </a:cubicBezTo>
                <a:cubicBezTo>
                  <a:pt x="65384" y="421460"/>
                  <a:pt x="85086" y="423492"/>
                  <a:pt x="104172" y="428263"/>
                </a:cubicBezTo>
                <a:cubicBezTo>
                  <a:pt x="175988" y="446217"/>
                  <a:pt x="97217" y="437191"/>
                  <a:pt x="196769" y="451413"/>
                </a:cubicBezTo>
                <a:cubicBezTo>
                  <a:pt x="389234" y="478908"/>
                  <a:pt x="227974" y="448393"/>
                  <a:pt x="358815" y="474562"/>
                </a:cubicBezTo>
                <a:cubicBezTo>
                  <a:pt x="412830" y="470704"/>
                  <a:pt x="466976" y="468375"/>
                  <a:pt x="520860" y="462987"/>
                </a:cubicBezTo>
                <a:cubicBezTo>
                  <a:pt x="544212" y="460652"/>
                  <a:pt x="566928" y="453446"/>
                  <a:pt x="590308" y="451413"/>
                </a:cubicBezTo>
                <a:cubicBezTo>
                  <a:pt x="655764" y="445721"/>
                  <a:pt x="721488" y="443696"/>
                  <a:pt x="787078" y="439838"/>
                </a:cubicBezTo>
                <a:cubicBezTo>
                  <a:pt x="798653" y="435980"/>
                  <a:pt x="811874" y="435355"/>
                  <a:pt x="821802" y="428263"/>
                </a:cubicBezTo>
                <a:cubicBezTo>
                  <a:pt x="839562" y="415577"/>
                  <a:pt x="868101" y="381964"/>
                  <a:pt x="868101" y="381964"/>
                </a:cubicBezTo>
                <a:cubicBezTo>
                  <a:pt x="871959" y="370389"/>
                  <a:pt x="879676" y="359441"/>
                  <a:pt x="879676" y="347240"/>
                </a:cubicBezTo>
                <a:cubicBezTo>
                  <a:pt x="879676" y="237927"/>
                  <a:pt x="892233" y="191395"/>
                  <a:pt x="844952" y="115747"/>
                </a:cubicBezTo>
                <a:cubicBezTo>
                  <a:pt x="834727" y="99388"/>
                  <a:pt x="822782" y="84095"/>
                  <a:pt x="810227" y="69448"/>
                </a:cubicBezTo>
                <a:cubicBezTo>
                  <a:pt x="791027" y="47048"/>
                  <a:pt x="767571" y="24971"/>
                  <a:pt x="740779" y="11575"/>
                </a:cubicBezTo>
                <a:cubicBezTo>
                  <a:pt x="729866" y="6119"/>
                  <a:pt x="717630" y="3858"/>
                  <a:pt x="706055" y="0"/>
                </a:cubicBezTo>
                <a:cubicBezTo>
                  <a:pt x="664011" y="14015"/>
                  <a:pt x="671331" y="-626"/>
                  <a:pt x="671331" y="347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8D4C1-F16A-8BDA-8580-74ABBDE68A7F}"/>
              </a:ext>
            </a:extLst>
          </p:cNvPr>
          <p:cNvSpPr txBox="1"/>
          <p:nvPr/>
        </p:nvSpPr>
        <p:spPr>
          <a:xfrm>
            <a:off x="6377651" y="1859339"/>
            <a:ext cx="5428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a worker, press / </a:t>
            </a:r>
            <a:r>
              <a:rPr lang="en-AU" dirty="0"/>
              <a:t>worker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AU" dirty="0" err="1"/>
              <a:t>鼠标选择worker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或一个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，进行文字编辑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dirty="0" err="1"/>
              <a:t>worke弹窗仍然存在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 err="1"/>
              <a:t>worker</a:t>
            </a:r>
            <a:r>
              <a:rPr lang="zh-CN" altLang="en-US" dirty="0"/>
              <a:t>弹窗不可见，再向下滑动 </a:t>
            </a:r>
            <a:r>
              <a:rPr lang="en-US" altLang="zh-CN" dirty="0"/>
              <a:t>worker</a:t>
            </a:r>
            <a:r>
              <a:rPr lang="zh-CN" altLang="en-US" dirty="0"/>
              <a:t>弹窗仍然存在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/>
              <a:t>/worker</a:t>
            </a:r>
            <a:r>
              <a:rPr lang="zh-CN" altLang="en-US" dirty="0"/>
              <a:t>不可见</a:t>
            </a:r>
            <a:r>
              <a:rPr lang="zh-CN" altLang="en-AU" dirty="0"/>
              <a:t>，选中</a:t>
            </a:r>
            <a:r>
              <a:rPr lang="zh-CN" altLang="en-US" dirty="0"/>
              <a:t>某个</a:t>
            </a:r>
            <a:r>
              <a:rPr lang="en-US" altLang="zh-CN" dirty="0"/>
              <a:t>context value</a:t>
            </a:r>
            <a:r>
              <a:rPr lang="zh-CN" altLang="en-US" dirty="0"/>
              <a:t>，再向下滑动</a:t>
            </a:r>
            <a:r>
              <a:rPr lang="en-US" altLang="zh-CN" dirty="0"/>
              <a:t>editor, worker</a:t>
            </a:r>
            <a:r>
              <a:rPr lang="zh-CN" altLang="en-US" dirty="0"/>
              <a:t>弹窗消失，但</a:t>
            </a:r>
            <a:r>
              <a:rPr lang="en-US" altLang="zh-CN" dirty="0"/>
              <a:t>/</a:t>
            </a:r>
            <a:r>
              <a:rPr lang="zh-CN" altLang="en-US" dirty="0"/>
              <a:t> 仍在</a:t>
            </a:r>
            <a:endParaRPr lang="en-AU" altLang="zh-CN" dirty="0"/>
          </a:p>
          <a:p>
            <a:endParaRPr lang="en-US" dirty="0"/>
          </a:p>
          <a:p>
            <a:r>
              <a:rPr lang="en-AU" dirty="0"/>
              <a:t>worker</a:t>
            </a:r>
            <a:r>
              <a:rPr lang="zh-CN" altLang="en-US" dirty="0"/>
              <a:t>弹窗出现后，选中任何其他</a:t>
            </a:r>
            <a:r>
              <a:rPr lang="en-US" altLang="zh-CN" dirty="0"/>
              <a:t>UI</a:t>
            </a:r>
            <a:r>
              <a:rPr lang="zh-CN" altLang="en-US" dirty="0"/>
              <a:t>组件，</a:t>
            </a:r>
            <a:r>
              <a:rPr lang="en-US" altLang="zh-CN" dirty="0"/>
              <a:t>worker</a:t>
            </a:r>
            <a:r>
              <a:rPr lang="zh-CN" altLang="en-US" dirty="0"/>
              <a:t>弹窗应该消失，</a:t>
            </a:r>
            <a:r>
              <a:rPr lang="en-US" altLang="zh-CN" dirty="0"/>
              <a:t>/</a:t>
            </a:r>
            <a:r>
              <a:rPr lang="zh-CN" altLang="en-US" dirty="0"/>
              <a:t>也应该消失</a:t>
            </a:r>
            <a:endParaRPr lang="en-AU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3862B06-6288-C2C7-3DFD-F11AC5DE6E61}"/>
              </a:ext>
            </a:extLst>
          </p:cNvPr>
          <p:cNvCxnSpPr>
            <a:cxnSpLocks/>
            <a:stCxn id="6" idx="19"/>
            <a:endCxn id="7" idx="1"/>
          </p:cNvCxnSpPr>
          <p:nvPr/>
        </p:nvCxnSpPr>
        <p:spPr>
          <a:xfrm flipV="1">
            <a:off x="3819646" y="3567499"/>
            <a:ext cx="2558005" cy="219669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2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037D3-E973-8E0C-8CD5-BD3A614D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9552"/>
            <a:ext cx="10190818" cy="6587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8AE62-8093-8708-391A-D4117CC33D4F}"/>
              </a:ext>
            </a:extLst>
          </p:cNvPr>
          <p:cNvSpPr txBox="1"/>
          <p:nvPr/>
        </p:nvSpPr>
        <p:spPr>
          <a:xfrm>
            <a:off x="6292770" y="1997839"/>
            <a:ext cx="44678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request:</a:t>
            </a:r>
          </a:p>
          <a:p>
            <a:endParaRPr lang="en-US" dirty="0"/>
          </a:p>
          <a:p>
            <a:r>
              <a:rPr lang="en-US" dirty="0"/>
              <a:t>Worker block and flow </a:t>
            </a:r>
            <a:r>
              <a:rPr lang="en-US" dirty="0" err="1"/>
              <a:t>block应该可以折叠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折叠后</a:t>
            </a:r>
            <a:endParaRPr lang="en-AU" dirty="0"/>
          </a:p>
          <a:p>
            <a:r>
              <a:rPr lang="en-AU" altLang="zh-CN" dirty="0"/>
              <a:t>-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显示</a:t>
            </a:r>
            <a:r>
              <a:rPr lang="en-US" altLang="zh-CN" dirty="0"/>
              <a:t>worker name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AU" altLang="zh-CN" dirty="0"/>
              <a:t>worker description</a:t>
            </a:r>
          </a:p>
          <a:p>
            <a:r>
              <a:rPr lang="en-US" dirty="0"/>
              <a:t>- Flow </a:t>
            </a:r>
            <a:r>
              <a:rPr lang="en-US" dirty="0" err="1"/>
              <a:t>block显示flow</a:t>
            </a:r>
            <a:r>
              <a:rPr lang="zh-CN" altLang="en-US" dirty="0"/>
              <a:t> </a:t>
            </a:r>
            <a:r>
              <a:rPr lang="en-US" altLang="zh-CN" dirty="0"/>
              <a:t>type (Main Flow, Alternative Flow, Exception Flow) and flow description</a:t>
            </a:r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42D27D5-83FF-1A6D-89FC-8486A4490FF5}"/>
              </a:ext>
            </a:extLst>
          </p:cNvPr>
          <p:cNvSpPr/>
          <p:nvPr/>
        </p:nvSpPr>
        <p:spPr>
          <a:xfrm>
            <a:off x="2743200" y="1782501"/>
            <a:ext cx="266218" cy="3657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37AF2BD-B07C-126B-0959-9BD5C5069830}"/>
              </a:ext>
            </a:extLst>
          </p:cNvPr>
          <p:cNvSpPr/>
          <p:nvPr/>
        </p:nvSpPr>
        <p:spPr>
          <a:xfrm>
            <a:off x="2876309" y="2791427"/>
            <a:ext cx="266218" cy="226670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6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D8211-37F3-A12D-0973-D48E8D77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49" y="94516"/>
            <a:ext cx="10324618" cy="667395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7597F16-5377-5C32-FB5C-47A08F00BCDD}"/>
              </a:ext>
            </a:extLst>
          </p:cNvPr>
          <p:cNvSpPr/>
          <p:nvPr/>
        </p:nvSpPr>
        <p:spPr>
          <a:xfrm>
            <a:off x="3183038" y="4791919"/>
            <a:ext cx="1204105" cy="266218"/>
          </a:xfrm>
          <a:custGeom>
            <a:avLst/>
            <a:gdLst>
              <a:gd name="connsiteX0" fmla="*/ 1018572 w 1204105"/>
              <a:gd name="connsiteY0" fmla="*/ 23149 h 266218"/>
              <a:gd name="connsiteX1" fmla="*/ 937549 w 1204105"/>
              <a:gd name="connsiteY1" fmla="*/ 34724 h 266218"/>
              <a:gd name="connsiteX2" fmla="*/ 613458 w 1204105"/>
              <a:gd name="connsiteY2" fmla="*/ 11575 h 266218"/>
              <a:gd name="connsiteX3" fmla="*/ 46299 w 1204105"/>
              <a:gd name="connsiteY3" fmla="*/ 23149 h 266218"/>
              <a:gd name="connsiteX4" fmla="*/ 0 w 1204105"/>
              <a:gd name="connsiteY4" fmla="*/ 69448 h 266218"/>
              <a:gd name="connsiteX5" fmla="*/ 11575 w 1204105"/>
              <a:gd name="connsiteY5" fmla="*/ 208344 h 266218"/>
              <a:gd name="connsiteX6" fmla="*/ 34724 w 1204105"/>
              <a:gd name="connsiteY6" fmla="*/ 231494 h 266218"/>
              <a:gd name="connsiteX7" fmla="*/ 185195 w 1204105"/>
              <a:gd name="connsiteY7" fmla="*/ 266218 h 266218"/>
              <a:gd name="connsiteX8" fmla="*/ 1088020 w 1204105"/>
              <a:gd name="connsiteY8" fmla="*/ 254643 h 266218"/>
              <a:gd name="connsiteX9" fmla="*/ 1145894 w 1204105"/>
              <a:gd name="connsiteY9" fmla="*/ 243068 h 266218"/>
              <a:gd name="connsiteX10" fmla="*/ 1180618 w 1204105"/>
              <a:gd name="connsiteY10" fmla="*/ 231494 h 266218"/>
              <a:gd name="connsiteX11" fmla="*/ 1203767 w 1204105"/>
              <a:gd name="connsiteY11" fmla="*/ 208344 h 266218"/>
              <a:gd name="connsiteX12" fmla="*/ 1169043 w 1204105"/>
              <a:gd name="connsiteY12" fmla="*/ 138896 h 266218"/>
              <a:gd name="connsiteX13" fmla="*/ 1145894 w 1204105"/>
              <a:gd name="connsiteY13" fmla="*/ 92597 h 266218"/>
              <a:gd name="connsiteX14" fmla="*/ 1088020 w 1204105"/>
              <a:gd name="connsiteY14" fmla="*/ 34724 h 266218"/>
              <a:gd name="connsiteX15" fmla="*/ 972273 w 1204105"/>
              <a:gd name="connsiteY15" fmla="*/ 0 h 266218"/>
              <a:gd name="connsiteX16" fmla="*/ 844952 w 1204105"/>
              <a:gd name="connsiteY16" fmla="*/ 34724 h 26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04105" h="266218">
                <a:moveTo>
                  <a:pt x="1018572" y="23149"/>
                </a:moveTo>
                <a:cubicBezTo>
                  <a:pt x="991564" y="27007"/>
                  <a:pt x="964831" y="34724"/>
                  <a:pt x="937549" y="34724"/>
                </a:cubicBezTo>
                <a:cubicBezTo>
                  <a:pt x="713829" y="34724"/>
                  <a:pt x="744664" y="37814"/>
                  <a:pt x="613458" y="11575"/>
                </a:cubicBezTo>
                <a:lnTo>
                  <a:pt x="46299" y="23149"/>
                </a:lnTo>
                <a:cubicBezTo>
                  <a:pt x="4610" y="24752"/>
                  <a:pt x="10823" y="36979"/>
                  <a:pt x="0" y="69448"/>
                </a:cubicBezTo>
                <a:cubicBezTo>
                  <a:pt x="3858" y="115747"/>
                  <a:pt x="1840" y="162916"/>
                  <a:pt x="11575" y="208344"/>
                </a:cubicBezTo>
                <a:cubicBezTo>
                  <a:pt x="13862" y="219015"/>
                  <a:pt x="24963" y="226614"/>
                  <a:pt x="34724" y="231494"/>
                </a:cubicBezTo>
                <a:cubicBezTo>
                  <a:pt x="85564" y="256914"/>
                  <a:pt x="129757" y="258298"/>
                  <a:pt x="185195" y="266218"/>
                </a:cubicBezTo>
                <a:lnTo>
                  <a:pt x="1088020" y="254643"/>
                </a:lnTo>
                <a:cubicBezTo>
                  <a:pt x="1107688" y="254169"/>
                  <a:pt x="1126808" y="247839"/>
                  <a:pt x="1145894" y="243068"/>
                </a:cubicBezTo>
                <a:cubicBezTo>
                  <a:pt x="1157730" y="240109"/>
                  <a:pt x="1169043" y="235352"/>
                  <a:pt x="1180618" y="231494"/>
                </a:cubicBezTo>
                <a:cubicBezTo>
                  <a:pt x="1188334" y="223777"/>
                  <a:pt x="1201627" y="219045"/>
                  <a:pt x="1203767" y="208344"/>
                </a:cubicBezTo>
                <a:cubicBezTo>
                  <a:pt x="1207697" y="188695"/>
                  <a:pt x="1176266" y="151537"/>
                  <a:pt x="1169043" y="138896"/>
                </a:cubicBezTo>
                <a:cubicBezTo>
                  <a:pt x="1160482" y="123915"/>
                  <a:pt x="1156487" y="106217"/>
                  <a:pt x="1145894" y="92597"/>
                </a:cubicBezTo>
                <a:cubicBezTo>
                  <a:pt x="1129145" y="71062"/>
                  <a:pt x="1113902" y="43351"/>
                  <a:pt x="1088020" y="34724"/>
                </a:cubicBezTo>
                <a:cubicBezTo>
                  <a:pt x="1003480" y="6545"/>
                  <a:pt x="1042245" y="17493"/>
                  <a:pt x="972273" y="0"/>
                </a:cubicBezTo>
                <a:cubicBezTo>
                  <a:pt x="857255" y="12780"/>
                  <a:pt x="892806" y="-13130"/>
                  <a:pt x="844952" y="347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DCD8A-5FB1-AF2E-347C-0D8819522219}"/>
              </a:ext>
            </a:extLst>
          </p:cNvPr>
          <p:cNvSpPr txBox="1"/>
          <p:nvPr/>
        </p:nvSpPr>
        <p:spPr>
          <a:xfrm>
            <a:off x="4910540" y="446283"/>
            <a:ext cx="6636152" cy="28931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现在Commands只能顺序加到已有comman后面</a:t>
            </a:r>
            <a:r>
              <a:rPr lang="zh-CN" altLang="en-US" sz="1400" dirty="0"/>
              <a:t>，而且不能删除</a:t>
            </a:r>
            <a:endParaRPr lang="en-AU" altLang="zh-CN" sz="1400" dirty="0"/>
          </a:p>
          <a:p>
            <a:endParaRPr lang="en-AU" altLang="zh-CN" sz="1400" dirty="0"/>
          </a:p>
          <a:p>
            <a:r>
              <a:rPr lang="zh-CN" altLang="en-US" sz="1400" dirty="0"/>
              <a:t>需要支持以下编辑功能：</a:t>
            </a:r>
            <a:endParaRPr lang="en-AU" altLang="zh-CN" sz="1400" dirty="0"/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上下沿出现</a:t>
            </a:r>
            <a:r>
              <a:rPr lang="en-US" altLang="zh-CN" sz="1400" dirty="0"/>
              <a:t>+</a:t>
            </a:r>
            <a:r>
              <a:rPr lang="zh-CN" altLang="en-US" sz="1400" dirty="0"/>
              <a:t>，点击上沿</a:t>
            </a:r>
            <a:r>
              <a:rPr lang="en-US" altLang="zh-CN" sz="1400" dirty="0"/>
              <a:t>+</a:t>
            </a:r>
            <a:r>
              <a:rPr lang="zh-CN" altLang="en-US" sz="1400" dirty="0"/>
              <a:t>弹出</a:t>
            </a:r>
            <a:r>
              <a:rPr lang="en-US" altLang="zh-CN" sz="1400" dirty="0"/>
              <a:t>command</a:t>
            </a:r>
            <a:r>
              <a:rPr lang="zh-CN" altLang="en-US" sz="1400" dirty="0"/>
              <a:t>弹窗（加一个</a:t>
            </a:r>
            <a:r>
              <a:rPr lang="en-US" altLang="zh-CN" sz="1400" dirty="0"/>
              <a:t>Description</a:t>
            </a:r>
            <a:r>
              <a:rPr lang="zh-CN" altLang="en-US" sz="1400" dirty="0"/>
              <a:t>选项），基于用户选择在此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上面用加一个普通</a:t>
            </a:r>
            <a:r>
              <a:rPr lang="en-US" altLang="zh-CN" sz="1400" dirty="0"/>
              <a:t>command, if-else</a:t>
            </a:r>
            <a:r>
              <a:rPr lang="zh-CN" altLang="en-US" sz="1400" dirty="0"/>
              <a:t> </a:t>
            </a:r>
            <a:r>
              <a:rPr lang="en-US" altLang="zh-CN" sz="1400" dirty="0"/>
              <a:t>or loop or description</a:t>
            </a:r>
            <a:r>
              <a:rPr lang="zh-CN" altLang="en-US" sz="1400" dirty="0"/>
              <a:t>，点击下沿</a:t>
            </a:r>
            <a:r>
              <a:rPr lang="en-US" altLang="zh-CN" sz="1400" dirty="0"/>
              <a:t>+</a:t>
            </a:r>
            <a:r>
              <a:rPr lang="zh-CN" altLang="en-US" sz="1400" dirty="0"/>
              <a:t>在此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下面加一个</a:t>
            </a:r>
            <a:r>
              <a:rPr lang="zh-CN" altLang="en-AU" sz="1400" dirty="0"/>
              <a:t>用户</a:t>
            </a:r>
            <a:r>
              <a:rPr lang="zh-CN" altLang="en-US" sz="1400" dirty="0"/>
              <a:t>选择的</a:t>
            </a:r>
            <a:r>
              <a:rPr lang="en-US" altLang="zh-CN" sz="1400" dirty="0" err="1"/>
              <a:t>comman</a:t>
            </a:r>
            <a:r>
              <a:rPr lang="en-AU" altLang="zh-CN" sz="1400" dirty="0"/>
              <a:t>d box or description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右侧出现删除</a:t>
            </a:r>
            <a:r>
              <a:rPr lang="en-US" altLang="zh-CN" sz="1400" dirty="0"/>
              <a:t>icon</a:t>
            </a:r>
            <a:r>
              <a:rPr lang="zh-CN" altLang="en-US" sz="1400" dirty="0"/>
              <a:t>，点击删除</a:t>
            </a:r>
            <a:r>
              <a:rPr lang="en-US" altLang="zh-CN" sz="1400" dirty="0"/>
              <a:t>icon</a:t>
            </a:r>
            <a:r>
              <a:rPr lang="zh-CN" altLang="en-US" sz="1400" dirty="0"/>
              <a:t>，弹出删除确认</a:t>
            </a:r>
            <a:r>
              <a:rPr lang="en-US" altLang="zh-CN" sz="1400" dirty="0"/>
              <a:t>Are you sure to delete this command? </a:t>
            </a:r>
            <a:r>
              <a:rPr lang="zh-CN" altLang="en-US" sz="1400" dirty="0"/>
              <a:t>用户确认后删除该</a:t>
            </a:r>
            <a:r>
              <a:rPr lang="en-US" altLang="zh-CN" sz="1400" dirty="0"/>
              <a:t>command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左侧出现拖拽框，通过拖拽调整</a:t>
            </a:r>
            <a:r>
              <a:rPr lang="en-US" altLang="zh-CN" sz="1400" dirty="0"/>
              <a:t>command</a:t>
            </a:r>
            <a:r>
              <a:rPr lang="zh-CN" altLang="en-US" sz="1400" dirty="0"/>
              <a:t>顺序</a:t>
            </a:r>
            <a:endParaRPr lang="en-AU" altLang="zh-C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BD34D-0939-659C-6F57-65ED4900A36F}"/>
              </a:ext>
            </a:extLst>
          </p:cNvPr>
          <p:cNvSpPr txBox="1"/>
          <p:nvPr/>
        </p:nvSpPr>
        <p:spPr>
          <a:xfrm>
            <a:off x="6420091" y="3244334"/>
            <a:ext cx="63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38796-27AA-0EC8-BE58-917C5F1A999F}"/>
              </a:ext>
            </a:extLst>
          </p:cNvPr>
          <p:cNvSpPr txBox="1"/>
          <p:nvPr/>
        </p:nvSpPr>
        <p:spPr>
          <a:xfrm>
            <a:off x="6420091" y="3577972"/>
            <a:ext cx="63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90BE60-823C-6D98-65E4-F063B788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45" y="3429000"/>
            <a:ext cx="419341" cy="5311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8CA68E-AFEA-6272-D92A-D5A76BB9E026}"/>
              </a:ext>
            </a:extLst>
          </p:cNvPr>
          <p:cNvSpPr/>
          <p:nvPr/>
        </p:nvSpPr>
        <p:spPr>
          <a:xfrm>
            <a:off x="3256385" y="3526972"/>
            <a:ext cx="93306" cy="186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F80FD0B-A90E-BFBA-2649-878A3298B228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2918117" y="2678968"/>
            <a:ext cx="2778558" cy="120628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07F69E-3E13-C96F-96F5-26D086A5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208" y="3777967"/>
            <a:ext cx="678850" cy="8924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5DC176-2853-9F69-C3D9-261A77D182F9}"/>
              </a:ext>
            </a:extLst>
          </p:cNvPr>
          <p:cNvSpPr txBox="1"/>
          <p:nvPr/>
        </p:nvSpPr>
        <p:spPr>
          <a:xfrm>
            <a:off x="6620793" y="4654939"/>
            <a:ext cx="22603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Description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60793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BEAC1A-91AE-340A-94C4-EC3E5CDB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113" y="303596"/>
            <a:ext cx="5947688" cy="3844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CD373-226D-0ECA-52F1-7173EBF7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2" y="303596"/>
            <a:ext cx="5947688" cy="384465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72507FB8-6B58-2CF8-342B-7722D7BD2147}"/>
              </a:ext>
            </a:extLst>
          </p:cNvPr>
          <p:cNvSpPr/>
          <p:nvPr/>
        </p:nvSpPr>
        <p:spPr>
          <a:xfrm>
            <a:off x="1226634" y="2877014"/>
            <a:ext cx="1616927" cy="892097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FBD4ED-DD65-96AD-CB9E-F82023CAE3A6}"/>
              </a:ext>
            </a:extLst>
          </p:cNvPr>
          <p:cNvSpPr/>
          <p:nvPr/>
        </p:nvSpPr>
        <p:spPr>
          <a:xfrm>
            <a:off x="7746380" y="2787805"/>
            <a:ext cx="3884342" cy="776868"/>
          </a:xfrm>
          <a:custGeom>
            <a:avLst/>
            <a:gdLst>
              <a:gd name="connsiteX0" fmla="*/ 669073 w 1616927"/>
              <a:gd name="connsiteY0" fmla="*/ 122663 h 892097"/>
              <a:gd name="connsiteX1" fmla="*/ 501805 w 1616927"/>
              <a:gd name="connsiteY1" fmla="*/ 133815 h 892097"/>
              <a:gd name="connsiteX2" fmla="*/ 267629 w 1616927"/>
              <a:gd name="connsiteY2" fmla="*/ 144966 h 892097"/>
              <a:gd name="connsiteX3" fmla="*/ 122663 w 1616927"/>
              <a:gd name="connsiteY3" fmla="*/ 211873 h 892097"/>
              <a:gd name="connsiteX4" fmla="*/ 89210 w 1616927"/>
              <a:gd name="connsiteY4" fmla="*/ 234175 h 892097"/>
              <a:gd name="connsiteX5" fmla="*/ 44605 w 1616927"/>
              <a:gd name="connsiteY5" fmla="*/ 289932 h 892097"/>
              <a:gd name="connsiteX6" fmla="*/ 33453 w 1616927"/>
              <a:gd name="connsiteY6" fmla="*/ 323385 h 892097"/>
              <a:gd name="connsiteX7" fmla="*/ 11151 w 1616927"/>
              <a:gd name="connsiteY7" fmla="*/ 412595 h 892097"/>
              <a:gd name="connsiteX8" fmla="*/ 0 w 1616927"/>
              <a:gd name="connsiteY8" fmla="*/ 535258 h 892097"/>
              <a:gd name="connsiteX9" fmla="*/ 11151 w 1616927"/>
              <a:gd name="connsiteY9" fmla="*/ 735980 h 892097"/>
              <a:gd name="connsiteX10" fmla="*/ 78058 w 1616927"/>
              <a:gd name="connsiteY10" fmla="*/ 814039 h 892097"/>
              <a:gd name="connsiteX11" fmla="*/ 133814 w 1616927"/>
              <a:gd name="connsiteY11" fmla="*/ 858644 h 892097"/>
              <a:gd name="connsiteX12" fmla="*/ 245327 w 1616927"/>
              <a:gd name="connsiteY12" fmla="*/ 880946 h 892097"/>
              <a:gd name="connsiteX13" fmla="*/ 345688 w 1616927"/>
              <a:gd name="connsiteY13" fmla="*/ 892097 h 892097"/>
              <a:gd name="connsiteX14" fmla="*/ 858644 w 1616927"/>
              <a:gd name="connsiteY14" fmla="*/ 880946 h 892097"/>
              <a:gd name="connsiteX15" fmla="*/ 1048214 w 1616927"/>
              <a:gd name="connsiteY15" fmla="*/ 858644 h 892097"/>
              <a:gd name="connsiteX16" fmla="*/ 1081668 w 1616927"/>
              <a:gd name="connsiteY16" fmla="*/ 847493 h 892097"/>
              <a:gd name="connsiteX17" fmla="*/ 1182029 w 1616927"/>
              <a:gd name="connsiteY17" fmla="*/ 825190 h 892097"/>
              <a:gd name="connsiteX18" fmla="*/ 1326995 w 1616927"/>
              <a:gd name="connsiteY18" fmla="*/ 769434 h 892097"/>
              <a:gd name="connsiteX19" fmla="*/ 1371600 w 1616927"/>
              <a:gd name="connsiteY19" fmla="*/ 735980 h 892097"/>
              <a:gd name="connsiteX20" fmla="*/ 1483112 w 1616927"/>
              <a:gd name="connsiteY20" fmla="*/ 669073 h 892097"/>
              <a:gd name="connsiteX21" fmla="*/ 1561171 w 1616927"/>
              <a:gd name="connsiteY21" fmla="*/ 591015 h 892097"/>
              <a:gd name="connsiteX22" fmla="*/ 1572322 w 1616927"/>
              <a:gd name="connsiteY22" fmla="*/ 557561 h 892097"/>
              <a:gd name="connsiteX23" fmla="*/ 1594624 w 1616927"/>
              <a:gd name="connsiteY23" fmla="*/ 512956 h 892097"/>
              <a:gd name="connsiteX24" fmla="*/ 1616927 w 1616927"/>
              <a:gd name="connsiteY24" fmla="*/ 401444 h 892097"/>
              <a:gd name="connsiteX25" fmla="*/ 1605775 w 1616927"/>
              <a:gd name="connsiteY25" fmla="*/ 312234 h 892097"/>
              <a:gd name="connsiteX26" fmla="*/ 1594624 w 1616927"/>
              <a:gd name="connsiteY26" fmla="*/ 278780 h 892097"/>
              <a:gd name="connsiteX27" fmla="*/ 1572322 w 1616927"/>
              <a:gd name="connsiteY27" fmla="*/ 223024 h 892097"/>
              <a:gd name="connsiteX28" fmla="*/ 1483112 w 1616927"/>
              <a:gd name="connsiteY28" fmla="*/ 111512 h 892097"/>
              <a:gd name="connsiteX29" fmla="*/ 1449658 w 1616927"/>
              <a:gd name="connsiteY29" fmla="*/ 78058 h 892097"/>
              <a:gd name="connsiteX30" fmla="*/ 1405053 w 1616927"/>
              <a:gd name="connsiteY30" fmla="*/ 55756 h 892097"/>
              <a:gd name="connsiteX31" fmla="*/ 1360449 w 1616927"/>
              <a:gd name="connsiteY31" fmla="*/ 22302 h 892097"/>
              <a:gd name="connsiteX32" fmla="*/ 1293541 w 1616927"/>
              <a:gd name="connsiteY32" fmla="*/ 0 h 892097"/>
              <a:gd name="connsiteX33" fmla="*/ 1048214 w 1616927"/>
              <a:gd name="connsiteY33" fmla="*/ 11151 h 892097"/>
              <a:gd name="connsiteX34" fmla="*/ 1014761 w 1616927"/>
              <a:gd name="connsiteY34" fmla="*/ 22302 h 892097"/>
              <a:gd name="connsiteX35" fmla="*/ 892097 w 1616927"/>
              <a:gd name="connsiteY35" fmla="*/ 78058 h 892097"/>
              <a:gd name="connsiteX36" fmla="*/ 858644 w 1616927"/>
              <a:gd name="connsiteY36" fmla="*/ 100361 h 892097"/>
              <a:gd name="connsiteX37" fmla="*/ 791736 w 1616927"/>
              <a:gd name="connsiteY37" fmla="*/ 122663 h 892097"/>
              <a:gd name="connsiteX38" fmla="*/ 713678 w 1616927"/>
              <a:gd name="connsiteY38" fmla="*/ 156117 h 892097"/>
              <a:gd name="connsiteX39" fmla="*/ 680224 w 1616927"/>
              <a:gd name="connsiteY39" fmla="*/ 178419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16927" h="892097">
                <a:moveTo>
                  <a:pt x="669073" y="122663"/>
                </a:moveTo>
                <a:lnTo>
                  <a:pt x="501805" y="133815"/>
                </a:lnTo>
                <a:cubicBezTo>
                  <a:pt x="423778" y="138150"/>
                  <a:pt x="345261" y="136009"/>
                  <a:pt x="267629" y="144966"/>
                </a:cubicBezTo>
                <a:cubicBezTo>
                  <a:pt x="245223" y="147551"/>
                  <a:pt x="123115" y="211572"/>
                  <a:pt x="122663" y="211873"/>
                </a:cubicBezTo>
                <a:cubicBezTo>
                  <a:pt x="111512" y="219307"/>
                  <a:pt x="99675" y="225803"/>
                  <a:pt x="89210" y="234175"/>
                </a:cubicBezTo>
                <a:cubicBezTo>
                  <a:pt x="71922" y="248006"/>
                  <a:pt x="54266" y="270610"/>
                  <a:pt x="44605" y="289932"/>
                </a:cubicBezTo>
                <a:cubicBezTo>
                  <a:pt x="39348" y="300445"/>
                  <a:pt x="36546" y="312045"/>
                  <a:pt x="33453" y="323385"/>
                </a:cubicBezTo>
                <a:cubicBezTo>
                  <a:pt x="25388" y="352957"/>
                  <a:pt x="11151" y="412595"/>
                  <a:pt x="11151" y="412595"/>
                </a:cubicBezTo>
                <a:cubicBezTo>
                  <a:pt x="7434" y="453483"/>
                  <a:pt x="0" y="494202"/>
                  <a:pt x="0" y="535258"/>
                </a:cubicBezTo>
                <a:cubicBezTo>
                  <a:pt x="0" y="602269"/>
                  <a:pt x="1674" y="669643"/>
                  <a:pt x="11151" y="735980"/>
                </a:cubicBezTo>
                <a:cubicBezTo>
                  <a:pt x="13982" y="755795"/>
                  <a:pt x="72825" y="808806"/>
                  <a:pt x="78058" y="814039"/>
                </a:cubicBezTo>
                <a:cubicBezTo>
                  <a:pt x="98799" y="834780"/>
                  <a:pt x="105685" y="844579"/>
                  <a:pt x="133814" y="858644"/>
                </a:cubicBezTo>
                <a:cubicBezTo>
                  <a:pt x="164340" y="873907"/>
                  <a:pt x="217934" y="877522"/>
                  <a:pt x="245327" y="880946"/>
                </a:cubicBezTo>
                <a:cubicBezTo>
                  <a:pt x="278727" y="885121"/>
                  <a:pt x="312234" y="888380"/>
                  <a:pt x="345688" y="892097"/>
                </a:cubicBezTo>
                <a:lnTo>
                  <a:pt x="858644" y="880946"/>
                </a:lnTo>
                <a:cubicBezTo>
                  <a:pt x="913711" y="878979"/>
                  <a:pt x="991291" y="866776"/>
                  <a:pt x="1048214" y="858644"/>
                </a:cubicBezTo>
                <a:cubicBezTo>
                  <a:pt x="1059365" y="854927"/>
                  <a:pt x="1070366" y="850722"/>
                  <a:pt x="1081668" y="847493"/>
                </a:cubicBezTo>
                <a:cubicBezTo>
                  <a:pt x="1118425" y="836991"/>
                  <a:pt x="1143690" y="832858"/>
                  <a:pt x="1182029" y="825190"/>
                </a:cubicBezTo>
                <a:cubicBezTo>
                  <a:pt x="1288191" y="772109"/>
                  <a:pt x="1238638" y="787105"/>
                  <a:pt x="1326995" y="769434"/>
                </a:cubicBezTo>
                <a:cubicBezTo>
                  <a:pt x="1341863" y="758283"/>
                  <a:pt x="1355840" y="745830"/>
                  <a:pt x="1371600" y="735980"/>
                </a:cubicBezTo>
                <a:cubicBezTo>
                  <a:pt x="1418534" y="706646"/>
                  <a:pt x="1437275" y="714909"/>
                  <a:pt x="1483112" y="669073"/>
                </a:cubicBezTo>
                <a:lnTo>
                  <a:pt x="1561171" y="591015"/>
                </a:lnTo>
                <a:cubicBezTo>
                  <a:pt x="1564888" y="579864"/>
                  <a:pt x="1567692" y="568365"/>
                  <a:pt x="1572322" y="557561"/>
                </a:cubicBezTo>
                <a:cubicBezTo>
                  <a:pt x="1578870" y="542282"/>
                  <a:pt x="1590057" y="528940"/>
                  <a:pt x="1594624" y="512956"/>
                </a:cubicBezTo>
                <a:cubicBezTo>
                  <a:pt x="1605038" y="476508"/>
                  <a:pt x="1616927" y="401444"/>
                  <a:pt x="1616927" y="401444"/>
                </a:cubicBezTo>
                <a:cubicBezTo>
                  <a:pt x="1613210" y="371707"/>
                  <a:pt x="1611136" y="341719"/>
                  <a:pt x="1605775" y="312234"/>
                </a:cubicBezTo>
                <a:cubicBezTo>
                  <a:pt x="1603672" y="300669"/>
                  <a:pt x="1598751" y="289786"/>
                  <a:pt x="1594624" y="278780"/>
                </a:cubicBezTo>
                <a:cubicBezTo>
                  <a:pt x="1587596" y="260037"/>
                  <a:pt x="1581907" y="240597"/>
                  <a:pt x="1572322" y="223024"/>
                </a:cubicBezTo>
                <a:cubicBezTo>
                  <a:pt x="1538562" y="161130"/>
                  <a:pt x="1529013" y="157413"/>
                  <a:pt x="1483112" y="111512"/>
                </a:cubicBezTo>
                <a:cubicBezTo>
                  <a:pt x="1471961" y="100361"/>
                  <a:pt x="1463764" y="85111"/>
                  <a:pt x="1449658" y="78058"/>
                </a:cubicBezTo>
                <a:cubicBezTo>
                  <a:pt x="1434790" y="70624"/>
                  <a:pt x="1419149" y="64566"/>
                  <a:pt x="1405053" y="55756"/>
                </a:cubicBezTo>
                <a:cubicBezTo>
                  <a:pt x="1389293" y="45906"/>
                  <a:pt x="1377072" y="30614"/>
                  <a:pt x="1360449" y="22302"/>
                </a:cubicBezTo>
                <a:cubicBezTo>
                  <a:pt x="1339422" y="11788"/>
                  <a:pt x="1293541" y="0"/>
                  <a:pt x="1293541" y="0"/>
                </a:cubicBezTo>
                <a:cubicBezTo>
                  <a:pt x="1211765" y="3717"/>
                  <a:pt x="1129813" y="4623"/>
                  <a:pt x="1048214" y="11151"/>
                </a:cubicBezTo>
                <a:cubicBezTo>
                  <a:pt x="1036497" y="12088"/>
                  <a:pt x="1025462" y="17438"/>
                  <a:pt x="1014761" y="22302"/>
                </a:cubicBezTo>
                <a:cubicBezTo>
                  <a:pt x="877645" y="84628"/>
                  <a:pt x="970312" y="51987"/>
                  <a:pt x="892097" y="78058"/>
                </a:cubicBezTo>
                <a:cubicBezTo>
                  <a:pt x="880946" y="85492"/>
                  <a:pt x="870891" y="94918"/>
                  <a:pt x="858644" y="100361"/>
                </a:cubicBezTo>
                <a:cubicBezTo>
                  <a:pt x="837161" y="109909"/>
                  <a:pt x="791736" y="122663"/>
                  <a:pt x="791736" y="122663"/>
                </a:cubicBezTo>
                <a:cubicBezTo>
                  <a:pt x="707757" y="178651"/>
                  <a:pt x="814481" y="112917"/>
                  <a:pt x="713678" y="156117"/>
                </a:cubicBezTo>
                <a:cubicBezTo>
                  <a:pt x="701359" y="161396"/>
                  <a:pt x="680224" y="178419"/>
                  <a:pt x="680224" y="178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14D44-DA50-DC61-DF8B-5E0E11B9B92E}"/>
              </a:ext>
            </a:extLst>
          </p:cNvPr>
          <p:cNvSpPr txBox="1"/>
          <p:nvPr/>
        </p:nvSpPr>
        <p:spPr>
          <a:xfrm>
            <a:off x="1226634" y="4906537"/>
            <a:ext cx="62001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在空行输入一些文字</a:t>
            </a:r>
            <a:r>
              <a:rPr lang="zh-CN" altLang="en-US" dirty="0"/>
              <a:t>，换行，</a:t>
            </a:r>
            <a:r>
              <a:rPr lang="en-US" altLang="zh-CN" dirty="0"/>
              <a:t>Press / </a:t>
            </a:r>
            <a:r>
              <a:rPr lang="zh-CN" altLang="en-US" dirty="0"/>
              <a:t>弹出</a:t>
            </a:r>
            <a:r>
              <a:rPr lang="en-US" altLang="zh-CN" dirty="0"/>
              <a:t>command</a:t>
            </a:r>
            <a:r>
              <a:rPr lang="zh-CN" altLang="en-US" dirty="0"/>
              <a:t>列表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选某个</a:t>
            </a:r>
            <a:r>
              <a:rPr lang="en-US" altLang="zh-CN" dirty="0"/>
              <a:t>command type</a:t>
            </a:r>
          </a:p>
          <a:p>
            <a:pPr marL="342900" indent="-342900">
              <a:buAutoNum type="arabicPeriod"/>
            </a:pPr>
            <a:r>
              <a:rPr lang="en-US" dirty="0" err="1"/>
              <a:t>新加的command会出现在文字上方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可以认为输入文字是注释后续加入的</a:t>
            </a:r>
            <a:r>
              <a:rPr lang="en-US" altLang="zh-CN" dirty="0"/>
              <a:t>commands</a:t>
            </a:r>
            <a:endParaRPr lang="en-US" dirty="0"/>
          </a:p>
          <a:p>
            <a:r>
              <a:rPr lang="zh-CN" altLang="en-US"/>
              <a:t>，所以</a:t>
            </a:r>
            <a:r>
              <a:rPr lang="en-US"/>
              <a:t>新加的</a:t>
            </a:r>
            <a:r>
              <a:rPr lang="en-US" err="1"/>
              <a:t>command</a:t>
            </a:r>
            <a:r>
              <a:rPr lang="en-US"/>
              <a:t>会出现在文字下方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6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10065</TotalTime>
  <Words>2651</Words>
  <Application>Microsoft Macintosh PowerPoint</Application>
  <PresentationFormat>Widescreen</PresentationFormat>
  <Paragraphs>261</Paragraphs>
  <Slides>49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111</cp:revision>
  <dcterms:created xsi:type="dcterms:W3CDTF">2025-04-02T22:39:00Z</dcterms:created>
  <dcterms:modified xsi:type="dcterms:W3CDTF">2025-04-17T03:59:23Z</dcterms:modified>
</cp:coreProperties>
</file>